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0" r:id="rId2"/>
    <p:sldId id="261" r:id="rId3"/>
    <p:sldId id="262" r:id="rId4"/>
    <p:sldId id="267" r:id="rId5"/>
    <p:sldId id="265" r:id="rId6"/>
    <p:sldId id="259" r:id="rId7"/>
    <p:sldId id="266" r:id="rId8"/>
    <p:sldId id="263" r:id="rId9"/>
  </p:sldIdLst>
  <p:sldSz cx="12192000" cy="6858000"/>
  <p:notesSz cx="9144000" cy="6858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026"/>
    <a:srgbClr val="E97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911697-8D2E-4576-AA86-96DBC973E795}" v="17" dt="2024-07-16T08:39:52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00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van Nuland" userId="a82abb82597f8afb" providerId="LiveId" clId="{24911697-8D2E-4576-AA86-96DBC973E795}"/>
    <pc:docChg chg="undo custSel addSld delSld modSld sldOrd">
      <pc:chgData name="Jan van Nuland" userId="a82abb82597f8afb" providerId="LiveId" clId="{24911697-8D2E-4576-AA86-96DBC973E795}" dt="2024-07-16T11:31:29" v="1569" actId="6549"/>
      <pc:docMkLst>
        <pc:docMk/>
      </pc:docMkLst>
      <pc:sldChg chg="addSp delSp modSp mod ord">
        <pc:chgData name="Jan van Nuland" userId="a82abb82597f8afb" providerId="LiveId" clId="{24911697-8D2E-4576-AA86-96DBC973E795}" dt="2024-07-16T11:31:29" v="1569" actId="6549"/>
        <pc:sldMkLst>
          <pc:docMk/>
          <pc:sldMk cId="1562634096" sldId="259"/>
        </pc:sldMkLst>
        <pc:spChg chg="mod">
          <ac:chgData name="Jan van Nuland" userId="a82abb82597f8afb" providerId="LiveId" clId="{24911697-8D2E-4576-AA86-96DBC973E795}" dt="2024-07-16T08:28:48.317" v="1412" actId="1076"/>
          <ac:spMkLst>
            <pc:docMk/>
            <pc:sldMk cId="1562634096" sldId="259"/>
            <ac:spMk id="2" creationId="{1C7CFF03-9892-E17C-6E4A-5137B7241D44}"/>
          </ac:spMkLst>
        </pc:spChg>
        <pc:spChg chg="add mod">
          <ac:chgData name="Jan van Nuland" userId="a82abb82597f8afb" providerId="LiveId" clId="{24911697-8D2E-4576-AA86-96DBC973E795}" dt="2024-07-15T16:56:12.154" v="455" actId="1076"/>
          <ac:spMkLst>
            <pc:docMk/>
            <pc:sldMk cId="1562634096" sldId="259"/>
            <ac:spMk id="8" creationId="{05C75435-B732-FE4F-D443-2F4951324B4B}"/>
          </ac:spMkLst>
        </pc:spChg>
        <pc:spChg chg="del">
          <ac:chgData name="Jan van Nuland" userId="a82abb82597f8afb" providerId="LiveId" clId="{24911697-8D2E-4576-AA86-96DBC973E795}" dt="2024-07-14T10:15:51.417" v="86" actId="478"/>
          <ac:spMkLst>
            <pc:docMk/>
            <pc:sldMk cId="1562634096" sldId="259"/>
            <ac:spMk id="14" creationId="{9D4C5A36-8990-7E7D-87F9-6346CF588995}"/>
          </ac:spMkLst>
        </pc:spChg>
        <pc:spChg chg="mod">
          <ac:chgData name="Jan van Nuland" userId="a82abb82597f8afb" providerId="LiveId" clId="{24911697-8D2E-4576-AA86-96DBC973E795}" dt="2024-07-16T11:31:29" v="1569" actId="6549"/>
          <ac:spMkLst>
            <pc:docMk/>
            <pc:sldMk cId="1562634096" sldId="259"/>
            <ac:spMk id="15" creationId="{3BEE9947-13F5-EEF0-9128-60EF30EDC853}"/>
          </ac:spMkLst>
        </pc:spChg>
        <pc:spChg chg="del">
          <ac:chgData name="Jan van Nuland" userId="a82abb82597f8afb" providerId="LiveId" clId="{24911697-8D2E-4576-AA86-96DBC973E795}" dt="2024-07-14T10:15:49.132" v="85" actId="478"/>
          <ac:spMkLst>
            <pc:docMk/>
            <pc:sldMk cId="1562634096" sldId="259"/>
            <ac:spMk id="16" creationId="{158B4BD8-8E7E-7602-9B2E-A4F52BABB892}"/>
          </ac:spMkLst>
        </pc:spChg>
        <pc:spChg chg="del">
          <ac:chgData name="Jan van Nuland" userId="a82abb82597f8afb" providerId="LiveId" clId="{24911697-8D2E-4576-AA86-96DBC973E795}" dt="2024-07-14T10:15:55.749" v="88" actId="478"/>
          <ac:spMkLst>
            <pc:docMk/>
            <pc:sldMk cId="1562634096" sldId="259"/>
            <ac:spMk id="17" creationId="{316EF539-52C5-1D53-A068-5444FFCCA506}"/>
          </ac:spMkLst>
        </pc:spChg>
        <pc:spChg chg="del">
          <ac:chgData name="Jan van Nuland" userId="a82abb82597f8afb" providerId="LiveId" clId="{24911697-8D2E-4576-AA86-96DBC973E795}" dt="2024-07-14T10:15:58.646" v="89" actId="478"/>
          <ac:spMkLst>
            <pc:docMk/>
            <pc:sldMk cId="1562634096" sldId="259"/>
            <ac:spMk id="18" creationId="{9F60B43E-D07A-E50E-D511-2A9D0CCDADEA}"/>
          </ac:spMkLst>
        </pc:spChg>
        <pc:spChg chg="del">
          <ac:chgData name="Jan van Nuland" userId="a82abb82597f8afb" providerId="LiveId" clId="{24911697-8D2E-4576-AA86-96DBC973E795}" dt="2024-07-14T10:15:53.355" v="87" actId="478"/>
          <ac:spMkLst>
            <pc:docMk/>
            <pc:sldMk cId="1562634096" sldId="259"/>
            <ac:spMk id="19" creationId="{AEE9935A-5113-29C2-DF75-0253A4BC91B1}"/>
          </ac:spMkLst>
        </pc:spChg>
        <pc:picChg chg="add mod">
          <ac:chgData name="Jan van Nuland" userId="a82abb82597f8afb" providerId="LiveId" clId="{24911697-8D2E-4576-AA86-96DBC973E795}" dt="2024-07-15T16:55:21.681" v="419" actId="1076"/>
          <ac:picMkLst>
            <pc:docMk/>
            <pc:sldMk cId="1562634096" sldId="259"/>
            <ac:picMk id="6" creationId="{0921FFBE-A214-8214-CF36-0B96C6839623}"/>
          </ac:picMkLst>
        </pc:picChg>
        <pc:picChg chg="add mod ord">
          <ac:chgData name="Jan van Nuland" userId="a82abb82597f8afb" providerId="LiveId" clId="{24911697-8D2E-4576-AA86-96DBC973E795}" dt="2024-07-14T10:14:23.668" v="47" actId="1076"/>
          <ac:picMkLst>
            <pc:docMk/>
            <pc:sldMk cId="1562634096" sldId="259"/>
            <ac:picMk id="7" creationId="{8978CA81-23B1-0ACA-AC8B-47B2E5D374AE}"/>
          </ac:picMkLst>
        </pc:picChg>
        <pc:picChg chg="add mod">
          <ac:chgData name="Jan van Nuland" userId="a82abb82597f8afb" providerId="LiveId" clId="{24911697-8D2E-4576-AA86-96DBC973E795}" dt="2024-07-14T10:15:08.561" v="84" actId="1038"/>
          <ac:picMkLst>
            <pc:docMk/>
            <pc:sldMk cId="1562634096" sldId="259"/>
            <ac:picMk id="9" creationId="{F480C47D-8EC0-76AA-03F6-9C6F8A485133}"/>
          </ac:picMkLst>
        </pc:picChg>
        <pc:picChg chg="del">
          <ac:chgData name="Jan van Nuland" userId="a82abb82597f8afb" providerId="LiveId" clId="{24911697-8D2E-4576-AA86-96DBC973E795}" dt="2024-07-14T10:09:32.100" v="31" actId="478"/>
          <ac:picMkLst>
            <pc:docMk/>
            <pc:sldMk cId="1562634096" sldId="259"/>
            <ac:picMk id="1026" creationId="{E9C0EE05-185A-ED1C-24E9-FF5FEBFEC3BB}"/>
          </ac:picMkLst>
        </pc:picChg>
      </pc:sldChg>
      <pc:sldChg chg="addSp delSp modSp mod">
        <pc:chgData name="Jan van Nuland" userId="a82abb82597f8afb" providerId="LiveId" clId="{24911697-8D2E-4576-AA86-96DBC973E795}" dt="2024-07-16T08:12:04.904" v="817" actId="20577"/>
        <pc:sldMkLst>
          <pc:docMk/>
          <pc:sldMk cId="1592644037" sldId="260"/>
        </pc:sldMkLst>
        <pc:spChg chg="add del mod">
          <ac:chgData name="Jan van Nuland" userId="a82abb82597f8afb" providerId="LiveId" clId="{24911697-8D2E-4576-AA86-96DBC973E795}" dt="2024-07-14T10:07:09.301" v="1" actId="478"/>
          <ac:spMkLst>
            <pc:docMk/>
            <pc:sldMk cId="1592644037" sldId="260"/>
            <ac:spMk id="4" creationId="{699A466C-8839-2C26-7018-4C122A9B4BCE}"/>
          </ac:spMkLst>
        </pc:spChg>
        <pc:spChg chg="mod">
          <ac:chgData name="Jan van Nuland" userId="a82abb82597f8afb" providerId="LiveId" clId="{24911697-8D2E-4576-AA86-96DBC973E795}" dt="2024-07-16T08:12:04.904" v="817" actId="20577"/>
          <ac:spMkLst>
            <pc:docMk/>
            <pc:sldMk cId="1592644037" sldId="260"/>
            <ac:spMk id="14" creationId="{BB13DD2F-E2EC-CB68-4EE2-ADA9AD3544F5}"/>
          </ac:spMkLst>
        </pc:spChg>
        <pc:spChg chg="add del">
          <ac:chgData name="Jan van Nuland" userId="a82abb82597f8afb" providerId="LiveId" clId="{24911697-8D2E-4576-AA86-96DBC973E795}" dt="2024-07-14T10:08:58.594" v="20" actId="22"/>
          <ac:spMkLst>
            <pc:docMk/>
            <pc:sldMk cId="1592644037" sldId="260"/>
            <ac:spMk id="19" creationId="{5649C4F1-6D6D-3F57-3C34-02C2A0EA2A92}"/>
          </ac:spMkLst>
        </pc:spChg>
        <pc:spChg chg="add del">
          <ac:chgData name="Jan van Nuland" userId="a82abb82597f8afb" providerId="LiveId" clId="{24911697-8D2E-4576-AA86-96DBC973E795}" dt="2024-07-14T10:09:23.658" v="30" actId="478"/>
          <ac:spMkLst>
            <pc:docMk/>
            <pc:sldMk cId="1592644037" sldId="260"/>
            <ac:spMk id="21" creationId="{DE6313AD-A064-2FCD-2468-2F24168ABCFE}"/>
          </ac:spMkLst>
        </pc:spChg>
        <pc:picChg chg="add mod">
          <ac:chgData name="Jan van Nuland" userId="a82abb82597f8afb" providerId="LiveId" clId="{24911697-8D2E-4576-AA86-96DBC973E795}" dt="2024-07-15T16:58:38.792" v="465" actId="1076"/>
          <ac:picMkLst>
            <pc:docMk/>
            <pc:sldMk cId="1592644037" sldId="260"/>
            <ac:picMk id="4" creationId="{28D6D366-C85D-AA01-945D-02C00B670CE9}"/>
          </ac:picMkLst>
        </pc:picChg>
        <pc:picChg chg="del">
          <ac:chgData name="Jan van Nuland" userId="a82abb82597f8afb" providerId="LiveId" clId="{24911697-8D2E-4576-AA86-96DBC973E795}" dt="2024-07-14T10:07:06.214" v="0" actId="478"/>
          <ac:picMkLst>
            <pc:docMk/>
            <pc:sldMk cId="1592644037" sldId="260"/>
            <ac:picMk id="12" creationId="{62C15226-6310-E713-FEF8-BAE53CC1B4DE}"/>
          </ac:picMkLst>
        </pc:picChg>
        <pc:picChg chg="add del mod">
          <ac:chgData name="Jan van Nuland" userId="a82abb82597f8afb" providerId="LiveId" clId="{24911697-8D2E-4576-AA86-96DBC973E795}" dt="2024-07-14T10:08:23.862" v="7" actId="478"/>
          <ac:picMkLst>
            <pc:docMk/>
            <pc:sldMk cId="1592644037" sldId="260"/>
            <ac:picMk id="15" creationId="{65615397-6E27-9705-6B99-8E1B03445E83}"/>
          </ac:picMkLst>
        </pc:picChg>
        <pc:picChg chg="add del mod">
          <ac:chgData name="Jan van Nuland" userId="a82abb82597f8afb" providerId="LiveId" clId="{24911697-8D2E-4576-AA86-96DBC973E795}" dt="2024-07-15T16:56:22.600" v="456" actId="478"/>
          <ac:picMkLst>
            <pc:docMk/>
            <pc:sldMk cId="1592644037" sldId="260"/>
            <ac:picMk id="17" creationId="{6A98B157-8BFE-1847-9E70-C49C597ECF0F}"/>
          </ac:picMkLst>
        </pc:picChg>
      </pc:sldChg>
      <pc:sldChg chg="addSp delSp modSp mod">
        <pc:chgData name="Jan van Nuland" userId="a82abb82597f8afb" providerId="LiveId" clId="{24911697-8D2E-4576-AA86-96DBC973E795}" dt="2024-07-16T08:03:20.569" v="815" actId="6549"/>
        <pc:sldMkLst>
          <pc:docMk/>
          <pc:sldMk cId="1498656145" sldId="261"/>
        </pc:sldMkLst>
        <pc:spChg chg="mod">
          <ac:chgData name="Jan van Nuland" userId="a82abb82597f8afb" providerId="LiveId" clId="{24911697-8D2E-4576-AA86-96DBC973E795}" dt="2024-07-16T08:00:43.928" v="721" actId="1035"/>
          <ac:spMkLst>
            <pc:docMk/>
            <pc:sldMk cId="1498656145" sldId="261"/>
            <ac:spMk id="2" creationId="{1C7CFF03-9892-E17C-6E4A-5137B7241D44}"/>
          </ac:spMkLst>
        </pc:spChg>
        <pc:spChg chg="del mod">
          <ac:chgData name="Jan van Nuland" userId="a82abb82597f8afb" providerId="LiveId" clId="{24911697-8D2E-4576-AA86-96DBC973E795}" dt="2024-07-16T07:55:48.958" v="468" actId="478"/>
          <ac:spMkLst>
            <pc:docMk/>
            <pc:sldMk cId="1498656145" sldId="261"/>
            <ac:spMk id="12" creationId="{EA9EAF74-FBD0-CA38-FFB4-8197FFBA9188}"/>
          </ac:spMkLst>
        </pc:spChg>
        <pc:spChg chg="mod">
          <ac:chgData name="Jan van Nuland" userId="a82abb82597f8afb" providerId="LiveId" clId="{24911697-8D2E-4576-AA86-96DBC973E795}" dt="2024-07-16T08:03:20.569" v="815" actId="6549"/>
          <ac:spMkLst>
            <pc:docMk/>
            <pc:sldMk cId="1498656145" sldId="261"/>
            <ac:spMk id="13" creationId="{B93C3A92-A913-3398-FC5B-9E11F2139013}"/>
          </ac:spMkLst>
        </pc:spChg>
        <pc:spChg chg="del">
          <ac:chgData name="Jan van Nuland" userId="a82abb82597f8afb" providerId="LiveId" clId="{24911697-8D2E-4576-AA86-96DBC973E795}" dt="2024-07-16T07:55:53.205" v="470" actId="478"/>
          <ac:spMkLst>
            <pc:docMk/>
            <pc:sldMk cId="1498656145" sldId="261"/>
            <ac:spMk id="14" creationId="{9D4C5A36-8990-7E7D-87F9-6346CF588995}"/>
          </ac:spMkLst>
        </pc:spChg>
        <pc:spChg chg="del">
          <ac:chgData name="Jan van Nuland" userId="a82abb82597f8afb" providerId="LiveId" clId="{24911697-8D2E-4576-AA86-96DBC973E795}" dt="2024-07-16T07:55:46.283" v="466" actId="478"/>
          <ac:spMkLst>
            <pc:docMk/>
            <pc:sldMk cId="1498656145" sldId="261"/>
            <ac:spMk id="15" creationId="{3BEE9947-13F5-EEF0-9128-60EF30EDC853}"/>
          </ac:spMkLst>
        </pc:spChg>
        <pc:spChg chg="del">
          <ac:chgData name="Jan van Nuland" userId="a82abb82597f8afb" providerId="LiveId" clId="{24911697-8D2E-4576-AA86-96DBC973E795}" dt="2024-07-16T07:55:51.341" v="469" actId="478"/>
          <ac:spMkLst>
            <pc:docMk/>
            <pc:sldMk cId="1498656145" sldId="261"/>
            <ac:spMk id="16" creationId="{158B4BD8-8E7E-7602-9B2E-A4F52BABB892}"/>
          </ac:spMkLst>
        </pc:spChg>
        <pc:spChg chg="del">
          <ac:chgData name="Jan van Nuland" userId="a82abb82597f8afb" providerId="LiveId" clId="{24911697-8D2E-4576-AA86-96DBC973E795}" dt="2024-07-16T07:55:54.805" v="471" actId="478"/>
          <ac:spMkLst>
            <pc:docMk/>
            <pc:sldMk cId="1498656145" sldId="261"/>
            <ac:spMk id="17" creationId="{316EF539-52C5-1D53-A068-5444FFCCA506}"/>
          </ac:spMkLst>
        </pc:spChg>
        <pc:spChg chg="del">
          <ac:chgData name="Jan van Nuland" userId="a82abb82597f8afb" providerId="LiveId" clId="{24911697-8D2E-4576-AA86-96DBC973E795}" dt="2024-07-16T07:55:57.444" v="472" actId="478"/>
          <ac:spMkLst>
            <pc:docMk/>
            <pc:sldMk cId="1498656145" sldId="261"/>
            <ac:spMk id="18" creationId="{9F60B43E-D07A-E50E-D511-2A9D0CCDADEA}"/>
          </ac:spMkLst>
        </pc:spChg>
        <pc:picChg chg="del">
          <ac:chgData name="Jan van Nuland" userId="a82abb82597f8afb" providerId="LiveId" clId="{24911697-8D2E-4576-AA86-96DBC973E795}" dt="2024-07-16T07:56:15.153" v="484" actId="478"/>
          <ac:picMkLst>
            <pc:docMk/>
            <pc:sldMk cId="1498656145" sldId="261"/>
            <ac:picMk id="4" creationId="{7C795667-ADA8-EE54-6E5F-34ECB55795D4}"/>
          </ac:picMkLst>
        </pc:picChg>
        <pc:picChg chg="add mod">
          <ac:chgData name="Jan van Nuland" userId="a82abb82597f8afb" providerId="LiveId" clId="{24911697-8D2E-4576-AA86-96DBC973E795}" dt="2024-07-16T07:57:34.559" v="488" actId="962"/>
          <ac:picMkLst>
            <pc:docMk/>
            <pc:sldMk cId="1498656145" sldId="261"/>
            <ac:picMk id="7" creationId="{E21239DF-C5DC-A847-1FE3-853301BDAC82}"/>
          </ac:picMkLst>
        </pc:picChg>
        <pc:picChg chg="add del mod">
          <ac:chgData name="Jan van Nuland" userId="a82abb82597f8afb" providerId="LiveId" clId="{24911697-8D2E-4576-AA86-96DBC973E795}" dt="2024-07-16T07:57:41.990" v="490" actId="478"/>
          <ac:picMkLst>
            <pc:docMk/>
            <pc:sldMk cId="1498656145" sldId="261"/>
            <ac:picMk id="8" creationId="{607AA00F-F3CC-01D1-9C3A-8A1668B9CE40}"/>
          </ac:picMkLst>
        </pc:picChg>
      </pc:sldChg>
      <pc:sldChg chg="addSp delSp modSp mod">
        <pc:chgData name="Jan van Nuland" userId="a82abb82597f8afb" providerId="LiveId" clId="{24911697-8D2E-4576-AA86-96DBC973E795}" dt="2024-07-16T08:16:14.545" v="962" actId="14100"/>
        <pc:sldMkLst>
          <pc:docMk/>
          <pc:sldMk cId="960368241" sldId="262"/>
        </pc:sldMkLst>
        <pc:spChg chg="mod">
          <ac:chgData name="Jan van Nuland" userId="a82abb82597f8afb" providerId="LiveId" clId="{24911697-8D2E-4576-AA86-96DBC973E795}" dt="2024-07-16T08:13:50.798" v="828" actId="20577"/>
          <ac:spMkLst>
            <pc:docMk/>
            <pc:sldMk cId="960368241" sldId="262"/>
            <ac:spMk id="2" creationId="{1C7CFF03-9892-E17C-6E4A-5137B7241D44}"/>
          </ac:spMkLst>
        </pc:spChg>
        <pc:spChg chg="del">
          <ac:chgData name="Jan van Nuland" userId="a82abb82597f8afb" providerId="LiveId" clId="{24911697-8D2E-4576-AA86-96DBC973E795}" dt="2024-07-16T08:13:57.160" v="829" actId="478"/>
          <ac:spMkLst>
            <pc:docMk/>
            <pc:sldMk cId="960368241" sldId="262"/>
            <ac:spMk id="12" creationId="{EA9EAF74-FBD0-CA38-FFB4-8197FFBA9188}"/>
          </ac:spMkLst>
        </pc:spChg>
        <pc:spChg chg="del">
          <ac:chgData name="Jan van Nuland" userId="a82abb82597f8afb" providerId="LiveId" clId="{24911697-8D2E-4576-AA86-96DBC973E795}" dt="2024-07-16T08:14:02.560" v="831" actId="478"/>
          <ac:spMkLst>
            <pc:docMk/>
            <pc:sldMk cId="960368241" sldId="262"/>
            <ac:spMk id="14" creationId="{9D4C5A36-8990-7E7D-87F9-6346CF588995}"/>
          </ac:spMkLst>
        </pc:spChg>
        <pc:spChg chg="mod">
          <ac:chgData name="Jan van Nuland" userId="a82abb82597f8afb" providerId="LiveId" clId="{24911697-8D2E-4576-AA86-96DBC973E795}" dt="2024-07-16T08:16:14.545" v="962" actId="14100"/>
          <ac:spMkLst>
            <pc:docMk/>
            <pc:sldMk cId="960368241" sldId="262"/>
            <ac:spMk id="15" creationId="{3BEE9947-13F5-EEF0-9128-60EF30EDC853}"/>
          </ac:spMkLst>
        </pc:spChg>
        <pc:spChg chg="del">
          <ac:chgData name="Jan van Nuland" userId="a82abb82597f8afb" providerId="LiveId" clId="{24911697-8D2E-4576-AA86-96DBC973E795}" dt="2024-07-16T08:14:00.520" v="830" actId="478"/>
          <ac:spMkLst>
            <pc:docMk/>
            <pc:sldMk cId="960368241" sldId="262"/>
            <ac:spMk id="16" creationId="{158B4BD8-8E7E-7602-9B2E-A4F52BABB892}"/>
          </ac:spMkLst>
        </pc:spChg>
        <pc:spChg chg="del">
          <ac:chgData name="Jan van Nuland" userId="a82abb82597f8afb" providerId="LiveId" clId="{24911697-8D2E-4576-AA86-96DBC973E795}" dt="2024-07-16T08:14:04.965" v="832" actId="478"/>
          <ac:spMkLst>
            <pc:docMk/>
            <pc:sldMk cId="960368241" sldId="262"/>
            <ac:spMk id="17" creationId="{316EF539-52C5-1D53-A068-5444FFCCA506}"/>
          </ac:spMkLst>
        </pc:spChg>
        <pc:spChg chg="del">
          <ac:chgData name="Jan van Nuland" userId="a82abb82597f8afb" providerId="LiveId" clId="{24911697-8D2E-4576-AA86-96DBC973E795}" dt="2024-07-16T08:14:09.344" v="834" actId="478"/>
          <ac:spMkLst>
            <pc:docMk/>
            <pc:sldMk cId="960368241" sldId="262"/>
            <ac:spMk id="18" creationId="{9F60B43E-D07A-E50E-D511-2A9D0CCDADEA}"/>
          </ac:spMkLst>
        </pc:spChg>
        <pc:spChg chg="del">
          <ac:chgData name="Jan van Nuland" userId="a82abb82597f8afb" providerId="LiveId" clId="{24911697-8D2E-4576-AA86-96DBC973E795}" dt="2024-07-16T08:14:07.286" v="833" actId="478"/>
          <ac:spMkLst>
            <pc:docMk/>
            <pc:sldMk cId="960368241" sldId="262"/>
            <ac:spMk id="20" creationId="{2D5C8815-06E9-46F2-10AB-DBA76D7C6B78}"/>
          </ac:spMkLst>
        </pc:spChg>
        <pc:picChg chg="add del mod">
          <ac:chgData name="Jan van Nuland" userId="a82abb82597f8afb" providerId="LiveId" clId="{24911697-8D2E-4576-AA86-96DBC973E795}" dt="2024-07-16T08:13:30.283" v="820" actId="478"/>
          <ac:picMkLst>
            <pc:docMk/>
            <pc:sldMk cId="960368241" sldId="262"/>
            <ac:picMk id="6" creationId="{FC395F0F-2976-5996-9C53-779303460C13}"/>
          </ac:picMkLst>
        </pc:picChg>
        <pc:picChg chg="add mod">
          <ac:chgData name="Jan van Nuland" userId="a82abb82597f8afb" providerId="LiveId" clId="{24911697-8D2E-4576-AA86-96DBC973E795}" dt="2024-07-16T08:13:40.763" v="822" actId="1076"/>
          <ac:picMkLst>
            <pc:docMk/>
            <pc:sldMk cId="960368241" sldId="262"/>
            <ac:picMk id="8" creationId="{511B1814-E06E-890F-BDCA-0CE4D5E3FBA5}"/>
          </ac:picMkLst>
        </pc:picChg>
        <pc:picChg chg="del">
          <ac:chgData name="Jan van Nuland" userId="a82abb82597f8afb" providerId="LiveId" clId="{24911697-8D2E-4576-AA86-96DBC973E795}" dt="2024-07-16T08:12:44.116" v="818" actId="478"/>
          <ac:picMkLst>
            <pc:docMk/>
            <pc:sldMk cId="960368241" sldId="262"/>
            <ac:picMk id="19" creationId="{56C423EA-27D3-FB5B-5EBE-3819E98C2B40}"/>
          </ac:picMkLst>
        </pc:picChg>
      </pc:sldChg>
      <pc:sldChg chg="addSp delSp modSp mod">
        <pc:chgData name="Jan van Nuland" userId="a82abb82597f8afb" providerId="LiveId" clId="{24911697-8D2E-4576-AA86-96DBC973E795}" dt="2024-07-16T08:33:57.713" v="1508" actId="14100"/>
        <pc:sldMkLst>
          <pc:docMk/>
          <pc:sldMk cId="2377159989" sldId="263"/>
        </pc:sldMkLst>
        <pc:spChg chg="mod">
          <ac:chgData name="Jan van Nuland" userId="a82abb82597f8afb" providerId="LiveId" clId="{24911697-8D2E-4576-AA86-96DBC973E795}" dt="2024-07-16T08:29:07.821" v="1443" actId="6549"/>
          <ac:spMkLst>
            <pc:docMk/>
            <pc:sldMk cId="2377159989" sldId="263"/>
            <ac:spMk id="2" creationId="{1C7CFF03-9892-E17C-6E4A-5137B7241D44}"/>
          </ac:spMkLst>
        </pc:spChg>
        <pc:spChg chg="del">
          <ac:chgData name="Jan van Nuland" userId="a82abb82597f8afb" providerId="LiveId" clId="{24911697-8D2E-4576-AA86-96DBC973E795}" dt="2024-07-16T08:30:00.707" v="1465" actId="478"/>
          <ac:spMkLst>
            <pc:docMk/>
            <pc:sldMk cId="2377159989" sldId="263"/>
            <ac:spMk id="12" creationId="{EA9EAF74-FBD0-CA38-FFB4-8197FFBA9188}"/>
          </ac:spMkLst>
        </pc:spChg>
        <pc:spChg chg="mod">
          <ac:chgData name="Jan van Nuland" userId="a82abb82597f8afb" providerId="LiveId" clId="{24911697-8D2E-4576-AA86-96DBC973E795}" dt="2024-07-16T08:30:25.220" v="1498" actId="20577"/>
          <ac:spMkLst>
            <pc:docMk/>
            <pc:sldMk cId="2377159989" sldId="263"/>
            <ac:spMk id="15" creationId="{3BEE9947-13F5-EEF0-9128-60EF30EDC853}"/>
          </ac:spMkLst>
        </pc:spChg>
        <pc:spChg chg="del">
          <ac:chgData name="Jan van Nuland" userId="a82abb82597f8afb" providerId="LiveId" clId="{24911697-8D2E-4576-AA86-96DBC973E795}" dt="2024-07-16T08:30:03.598" v="1466" actId="478"/>
          <ac:spMkLst>
            <pc:docMk/>
            <pc:sldMk cId="2377159989" sldId="263"/>
            <ac:spMk id="16" creationId="{158B4BD8-8E7E-7602-9B2E-A4F52BABB892}"/>
          </ac:spMkLst>
        </pc:spChg>
        <pc:picChg chg="del">
          <ac:chgData name="Jan van Nuland" userId="a82abb82597f8afb" providerId="LiveId" clId="{24911697-8D2E-4576-AA86-96DBC973E795}" dt="2024-07-16T08:30:34.744" v="1499" actId="478"/>
          <ac:picMkLst>
            <pc:docMk/>
            <pc:sldMk cId="2377159989" sldId="263"/>
            <ac:picMk id="3" creationId="{C49A61A4-30EC-05B3-5DC0-99DE318A38D2}"/>
          </ac:picMkLst>
        </pc:picChg>
        <pc:picChg chg="del">
          <ac:chgData name="Jan van Nuland" userId="a82abb82597f8afb" providerId="LiveId" clId="{24911697-8D2E-4576-AA86-96DBC973E795}" dt="2024-07-16T08:31:35.478" v="1505" actId="478"/>
          <ac:picMkLst>
            <pc:docMk/>
            <pc:sldMk cId="2377159989" sldId="263"/>
            <ac:picMk id="8" creationId="{B1EAF355-8746-BBE5-882C-F0F04AA7F56E}"/>
          </ac:picMkLst>
        </pc:picChg>
        <pc:picChg chg="add mod">
          <ac:chgData name="Jan van Nuland" userId="a82abb82597f8afb" providerId="LiveId" clId="{24911697-8D2E-4576-AA86-96DBC973E795}" dt="2024-07-16T08:31:27.705" v="1504" actId="14100"/>
          <ac:picMkLst>
            <pc:docMk/>
            <pc:sldMk cId="2377159989" sldId="263"/>
            <ac:picMk id="9" creationId="{AEC983FC-9B91-BD82-6FF3-E71E69FC092C}"/>
          </ac:picMkLst>
        </pc:picChg>
        <pc:picChg chg="add mod">
          <ac:chgData name="Jan van Nuland" userId="a82abb82597f8afb" providerId="LiveId" clId="{24911697-8D2E-4576-AA86-96DBC973E795}" dt="2024-07-16T08:33:57.713" v="1508" actId="14100"/>
          <ac:picMkLst>
            <pc:docMk/>
            <pc:sldMk cId="2377159989" sldId="263"/>
            <ac:picMk id="11" creationId="{7856C2C5-FABA-987F-9175-125ACC2AC23F}"/>
          </ac:picMkLst>
        </pc:picChg>
      </pc:sldChg>
      <pc:sldChg chg="del">
        <pc:chgData name="Jan van Nuland" userId="a82abb82597f8afb" providerId="LiveId" clId="{24911697-8D2E-4576-AA86-96DBC973E795}" dt="2024-07-16T08:17:00.432" v="963" actId="2696"/>
        <pc:sldMkLst>
          <pc:docMk/>
          <pc:sldMk cId="3604742061" sldId="264"/>
        </pc:sldMkLst>
      </pc:sldChg>
      <pc:sldChg chg="addSp delSp modSp mod">
        <pc:chgData name="Jan van Nuland" userId="a82abb82597f8afb" providerId="LiveId" clId="{24911697-8D2E-4576-AA86-96DBC973E795}" dt="2024-07-16T08:28:33.017" v="1408" actId="1076"/>
        <pc:sldMkLst>
          <pc:docMk/>
          <pc:sldMk cId="248514532" sldId="265"/>
        </pc:sldMkLst>
        <pc:spChg chg="mod">
          <ac:chgData name="Jan van Nuland" userId="a82abb82597f8afb" providerId="LiveId" clId="{24911697-8D2E-4576-AA86-96DBC973E795}" dt="2024-07-16T08:28:33.017" v="1408" actId="1076"/>
          <ac:spMkLst>
            <pc:docMk/>
            <pc:sldMk cId="248514532" sldId="265"/>
            <ac:spMk id="2" creationId="{1C7CFF03-9892-E17C-6E4A-5137B7241D44}"/>
          </ac:spMkLst>
        </pc:spChg>
        <pc:spChg chg="add mod">
          <ac:chgData name="Jan van Nuland" userId="a82abb82597f8afb" providerId="LiveId" clId="{24911697-8D2E-4576-AA86-96DBC973E795}" dt="2024-07-16T08:28:29.291" v="1407" actId="1076"/>
          <ac:spMkLst>
            <pc:docMk/>
            <pc:sldMk cId="248514532" sldId="265"/>
            <ac:spMk id="8" creationId="{87056953-1667-C304-7F30-AF599CC3F399}"/>
          </ac:spMkLst>
        </pc:spChg>
        <pc:spChg chg="del">
          <ac:chgData name="Jan van Nuland" userId="a82abb82597f8afb" providerId="LiveId" clId="{24911697-8D2E-4576-AA86-96DBC973E795}" dt="2024-07-15T16:53:22.833" v="386" actId="478"/>
          <ac:spMkLst>
            <pc:docMk/>
            <pc:sldMk cId="248514532" sldId="265"/>
            <ac:spMk id="12" creationId="{EA9EAF74-FBD0-CA38-FFB4-8197FFBA9188}"/>
          </ac:spMkLst>
        </pc:spChg>
        <pc:spChg chg="del">
          <ac:chgData name="Jan van Nuland" userId="a82abb82597f8afb" providerId="LiveId" clId="{24911697-8D2E-4576-AA86-96DBC973E795}" dt="2024-07-15T16:53:24.345" v="387" actId="478"/>
          <ac:spMkLst>
            <pc:docMk/>
            <pc:sldMk cId="248514532" sldId="265"/>
            <ac:spMk id="14" creationId="{01415CD9-3E42-240B-BF02-2914566321D3}"/>
          </ac:spMkLst>
        </pc:spChg>
        <pc:spChg chg="del">
          <ac:chgData name="Jan van Nuland" userId="a82abb82597f8afb" providerId="LiveId" clId="{24911697-8D2E-4576-AA86-96DBC973E795}" dt="2024-07-15T16:53:20.291" v="385" actId="478"/>
          <ac:spMkLst>
            <pc:docMk/>
            <pc:sldMk cId="248514532" sldId="265"/>
            <ac:spMk id="15" creationId="{3BEE9947-13F5-EEF0-9128-60EF30EDC853}"/>
          </ac:spMkLst>
        </pc:spChg>
        <pc:spChg chg="del">
          <ac:chgData name="Jan van Nuland" userId="a82abb82597f8afb" providerId="LiveId" clId="{24911697-8D2E-4576-AA86-96DBC973E795}" dt="2024-07-15T16:53:27.167" v="388" actId="478"/>
          <ac:spMkLst>
            <pc:docMk/>
            <pc:sldMk cId="248514532" sldId="265"/>
            <ac:spMk id="17" creationId="{EEB26A65-647B-311C-27AA-7CBA2B8002F9}"/>
          </ac:spMkLst>
        </pc:spChg>
        <pc:spChg chg="del">
          <ac:chgData name="Jan van Nuland" userId="a82abb82597f8afb" providerId="LiveId" clId="{24911697-8D2E-4576-AA86-96DBC973E795}" dt="2024-07-15T16:53:30.173" v="389" actId="478"/>
          <ac:spMkLst>
            <pc:docMk/>
            <pc:sldMk cId="248514532" sldId="265"/>
            <ac:spMk id="18" creationId="{76B997C0-D4F7-27DA-7E3B-B3E90907FDDE}"/>
          </ac:spMkLst>
        </pc:spChg>
        <pc:spChg chg="del">
          <ac:chgData name="Jan van Nuland" userId="a82abb82597f8afb" providerId="LiveId" clId="{24911697-8D2E-4576-AA86-96DBC973E795}" dt="2024-07-15T16:53:08.172" v="383" actId="478"/>
          <ac:spMkLst>
            <pc:docMk/>
            <pc:sldMk cId="248514532" sldId="265"/>
            <ac:spMk id="21" creationId="{206A381F-636F-81F1-0825-D8F056769D7B}"/>
          </ac:spMkLst>
        </pc:spChg>
        <pc:picChg chg="add del mod">
          <ac:chgData name="Jan van Nuland" userId="a82abb82597f8afb" providerId="LiveId" clId="{24911697-8D2E-4576-AA86-96DBC973E795}" dt="2024-07-16T08:26:51.851" v="1344" actId="478"/>
          <ac:picMkLst>
            <pc:docMk/>
            <pc:sldMk cId="248514532" sldId="265"/>
            <ac:picMk id="7" creationId="{E59BE516-9D2B-3A91-163B-FC1A8C0A8636}"/>
          </ac:picMkLst>
        </pc:picChg>
        <pc:picChg chg="add mod">
          <ac:chgData name="Jan van Nuland" userId="a82abb82597f8afb" providerId="LiveId" clId="{24911697-8D2E-4576-AA86-96DBC973E795}" dt="2024-07-16T08:27:08.587" v="1348" actId="14100"/>
          <ac:picMkLst>
            <pc:docMk/>
            <pc:sldMk cId="248514532" sldId="265"/>
            <ac:picMk id="9" creationId="{BF2C7318-700E-2B83-226E-3C38EAF68A4E}"/>
          </ac:picMkLst>
        </pc:picChg>
        <pc:picChg chg="del">
          <ac:chgData name="Jan van Nuland" userId="a82abb82597f8afb" providerId="LiveId" clId="{24911697-8D2E-4576-AA86-96DBC973E795}" dt="2024-07-15T16:53:09.072" v="384" actId="478"/>
          <ac:picMkLst>
            <pc:docMk/>
            <pc:sldMk cId="248514532" sldId="265"/>
            <ac:picMk id="13" creationId="{6F3C4F54-6F13-AAAB-55F3-C5896CFA204E}"/>
          </ac:picMkLst>
        </pc:picChg>
        <pc:picChg chg="del">
          <ac:chgData name="Jan van Nuland" userId="a82abb82597f8afb" providerId="LiveId" clId="{24911697-8D2E-4576-AA86-96DBC973E795}" dt="2024-07-15T16:53:05.202" v="382" actId="478"/>
          <ac:picMkLst>
            <pc:docMk/>
            <pc:sldMk cId="248514532" sldId="265"/>
            <ac:picMk id="20" creationId="{B87AC6B9-1F08-B354-5F89-2273A7A35D7D}"/>
          </ac:picMkLst>
        </pc:picChg>
      </pc:sldChg>
      <pc:sldChg chg="addSp delSp modSp mod delAnim modAnim">
        <pc:chgData name="Jan van Nuland" userId="a82abb82597f8afb" providerId="LiveId" clId="{24911697-8D2E-4576-AA86-96DBC973E795}" dt="2024-07-16T08:40:30.618" v="1548" actId="20577"/>
        <pc:sldMkLst>
          <pc:docMk/>
          <pc:sldMk cId="511159581" sldId="266"/>
        </pc:sldMkLst>
        <pc:spChg chg="mod">
          <ac:chgData name="Jan van Nuland" userId="a82abb82597f8afb" providerId="LiveId" clId="{24911697-8D2E-4576-AA86-96DBC973E795}" dt="2024-07-16T08:40:30.618" v="1548" actId="20577"/>
          <ac:spMkLst>
            <pc:docMk/>
            <pc:sldMk cId="511159581" sldId="266"/>
            <ac:spMk id="15" creationId="{3BEE9947-13F5-EEF0-9128-60EF30EDC853}"/>
          </ac:spMkLst>
        </pc:spChg>
        <pc:picChg chg="add mod">
          <ac:chgData name="Jan van Nuland" userId="a82abb82597f8afb" providerId="LiveId" clId="{24911697-8D2E-4576-AA86-96DBC973E795}" dt="2024-07-16T08:40:07.810" v="1513" actId="1076"/>
          <ac:picMkLst>
            <pc:docMk/>
            <pc:sldMk cId="511159581" sldId="266"/>
            <ac:picMk id="5" creationId="{C2487EB0-9E35-6EF5-9970-56626C570972}"/>
          </ac:picMkLst>
        </pc:picChg>
        <pc:picChg chg="del">
          <ac:chgData name="Jan van Nuland" userId="a82abb82597f8afb" providerId="LiveId" clId="{24911697-8D2E-4576-AA86-96DBC973E795}" dt="2024-07-16T08:28:52.784" v="1413" actId="478"/>
          <ac:picMkLst>
            <pc:docMk/>
            <pc:sldMk cId="511159581" sldId="266"/>
            <ac:picMk id="19" creationId="{866294E5-A150-3869-DC42-C7852CB959B0}"/>
          </ac:picMkLst>
        </pc:picChg>
      </pc:sldChg>
      <pc:sldChg chg="addSp delSp modSp add mod">
        <pc:chgData name="Jan van Nuland" userId="a82abb82597f8afb" providerId="LiveId" clId="{24911697-8D2E-4576-AA86-96DBC973E795}" dt="2024-07-16T08:22:45.037" v="1105" actId="166"/>
        <pc:sldMkLst>
          <pc:docMk/>
          <pc:sldMk cId="1291008525" sldId="267"/>
        </pc:sldMkLst>
        <pc:spChg chg="mod">
          <ac:chgData name="Jan van Nuland" userId="a82abb82597f8afb" providerId="LiveId" clId="{24911697-8D2E-4576-AA86-96DBC973E795}" dt="2024-07-16T08:20:07.398" v="1086" actId="1076"/>
          <ac:spMkLst>
            <pc:docMk/>
            <pc:sldMk cId="1291008525" sldId="267"/>
            <ac:spMk id="2" creationId="{1C7CFF03-9892-E17C-6E4A-5137B7241D44}"/>
          </ac:spMkLst>
        </pc:spChg>
        <pc:spChg chg="mod ord">
          <ac:chgData name="Jan van Nuland" userId="a82abb82597f8afb" providerId="LiveId" clId="{24911697-8D2E-4576-AA86-96DBC973E795}" dt="2024-07-16T08:22:45.037" v="1105" actId="166"/>
          <ac:spMkLst>
            <pc:docMk/>
            <pc:sldMk cId="1291008525" sldId="267"/>
            <ac:spMk id="15" creationId="{3BEE9947-13F5-EEF0-9128-60EF30EDC853}"/>
          </ac:spMkLst>
        </pc:spChg>
        <pc:picChg chg="add del mod">
          <ac:chgData name="Jan van Nuland" userId="a82abb82597f8afb" providerId="LiveId" clId="{24911697-8D2E-4576-AA86-96DBC973E795}" dt="2024-07-16T08:17:46.007" v="967" actId="478"/>
          <ac:picMkLst>
            <pc:docMk/>
            <pc:sldMk cId="1291008525" sldId="267"/>
            <ac:picMk id="6" creationId="{707A1902-942E-6F04-04C6-A07AE561F003}"/>
          </ac:picMkLst>
        </pc:picChg>
        <pc:picChg chg="del">
          <ac:chgData name="Jan van Nuland" userId="a82abb82597f8afb" providerId="LiveId" clId="{24911697-8D2E-4576-AA86-96DBC973E795}" dt="2024-07-16T08:17:06.574" v="965" actId="478"/>
          <ac:picMkLst>
            <pc:docMk/>
            <pc:sldMk cId="1291008525" sldId="267"/>
            <ac:picMk id="8" creationId="{511B1814-E06E-890F-BDCA-0CE4D5E3FBA5}"/>
          </ac:picMkLst>
        </pc:picChg>
        <pc:picChg chg="add mod">
          <ac:chgData name="Jan van Nuland" userId="a82abb82597f8afb" providerId="LiveId" clId="{24911697-8D2E-4576-AA86-96DBC973E795}" dt="2024-07-16T08:17:53.262" v="969" actId="1076"/>
          <ac:picMkLst>
            <pc:docMk/>
            <pc:sldMk cId="1291008525" sldId="267"/>
            <ac:picMk id="9" creationId="{3AB7B841-E40B-21E0-528A-98DAC81800B5}"/>
          </ac:picMkLst>
        </pc:picChg>
      </pc:sldChg>
    </pc:docChg>
  </pc:docChgLst>
  <pc:docChgLst>
    <pc:chgData name="Jan van Nuland" userId="a82abb82597f8afb" providerId="LiveId" clId="{2E54684E-12D6-4E3A-9AC9-6AD78B77D3CE}"/>
    <pc:docChg chg="custSel modSld modMainMaster modNotesMaster modHandout">
      <pc:chgData name="Jan van Nuland" userId="a82abb82597f8afb" providerId="LiveId" clId="{2E54684E-12D6-4E3A-9AC9-6AD78B77D3CE}" dt="2024-05-25T12:10:08.837" v="248" actId="1076"/>
      <pc:docMkLst>
        <pc:docMk/>
      </pc:docMkLst>
      <pc:sldChg chg="addSp delSp modSp mod">
        <pc:chgData name="Jan van Nuland" userId="a82abb82597f8afb" providerId="LiveId" clId="{2E54684E-12D6-4E3A-9AC9-6AD78B77D3CE}" dt="2024-05-16T16:10:34.152" v="127"/>
        <pc:sldMkLst>
          <pc:docMk/>
          <pc:sldMk cId="1562634096" sldId="259"/>
        </pc:sldMkLst>
        <pc:spChg chg="mod">
          <ac:chgData name="Jan van Nuland" userId="a82abb82597f8afb" providerId="LiveId" clId="{2E54684E-12D6-4E3A-9AC9-6AD78B77D3CE}" dt="2024-05-16T16:10:34.152" v="127"/>
          <ac:spMkLst>
            <pc:docMk/>
            <pc:sldMk cId="1562634096" sldId="259"/>
            <ac:spMk id="4" creationId="{B33C1E49-F8E4-24C0-D49C-7FEEEE9A9538}"/>
          </ac:spMkLst>
        </pc:spChg>
        <pc:spChg chg="mod">
          <ac:chgData name="Jan van Nuland" userId="a82abb82597f8afb" providerId="LiveId" clId="{2E54684E-12D6-4E3A-9AC9-6AD78B77D3CE}" dt="2024-05-16T16:10:34.152" v="127"/>
          <ac:spMkLst>
            <pc:docMk/>
            <pc:sldMk cId="1562634096" sldId="259"/>
            <ac:spMk id="12" creationId="{1FAA6688-9265-EB65-E51F-11DA54E85688}"/>
          </ac:spMkLst>
        </pc:spChg>
        <pc:spChg chg="mod">
          <ac:chgData name="Jan van Nuland" userId="a82abb82597f8afb" providerId="LiveId" clId="{2E54684E-12D6-4E3A-9AC9-6AD78B77D3CE}" dt="2024-05-16T16:10:34.152" v="127"/>
          <ac:spMkLst>
            <pc:docMk/>
            <pc:sldMk cId="1562634096" sldId="259"/>
            <ac:spMk id="21" creationId="{40524295-48C6-20D6-0C55-D8C688AFF054}"/>
          </ac:spMkLst>
        </pc:spChg>
        <pc:spChg chg="mod">
          <ac:chgData name="Jan van Nuland" userId="a82abb82597f8afb" providerId="LiveId" clId="{2E54684E-12D6-4E3A-9AC9-6AD78B77D3CE}" dt="2024-05-16T16:10:34.152" v="127"/>
          <ac:spMkLst>
            <pc:docMk/>
            <pc:sldMk cId="1562634096" sldId="259"/>
            <ac:spMk id="22" creationId="{E156B04D-F5FF-03A4-621E-FF63DF743D79}"/>
          </ac:spMkLst>
        </pc:spChg>
        <pc:grpChg chg="add mod">
          <ac:chgData name="Jan van Nuland" userId="a82abb82597f8afb" providerId="LiveId" clId="{2E54684E-12D6-4E3A-9AC9-6AD78B77D3CE}" dt="2024-05-16T16:10:34.152" v="127"/>
          <ac:grpSpMkLst>
            <pc:docMk/>
            <pc:sldMk cId="1562634096" sldId="259"/>
            <ac:grpSpMk id="3" creationId="{0F41F51F-AFDF-A13A-A4C9-C9957C5309D7}"/>
          </ac:grpSpMkLst>
        </pc:grpChg>
        <pc:grpChg chg="del">
          <ac:chgData name="Jan van Nuland" userId="a82abb82597f8afb" providerId="LiveId" clId="{2E54684E-12D6-4E3A-9AC9-6AD78B77D3CE}" dt="2024-05-16T16:09:46.663" v="117" actId="478"/>
          <ac:grpSpMkLst>
            <pc:docMk/>
            <pc:sldMk cId="1562634096" sldId="259"/>
            <ac:grpSpMk id="11" creationId="{A259D529-DEFA-DA55-5197-49FBD9CAEB1C}"/>
          </ac:grpSpMkLst>
        </pc:grpChg>
        <pc:picChg chg="mod">
          <ac:chgData name="Jan van Nuland" userId="a82abb82597f8afb" providerId="LiveId" clId="{2E54684E-12D6-4E3A-9AC9-6AD78B77D3CE}" dt="2024-05-16T16:10:34.152" v="127"/>
          <ac:picMkLst>
            <pc:docMk/>
            <pc:sldMk cId="1562634096" sldId="259"/>
            <ac:picMk id="13" creationId="{2BA4C696-803B-94F7-DDA3-D2F51D9DE058}"/>
          </ac:picMkLst>
        </pc:picChg>
        <pc:picChg chg="mod">
          <ac:chgData name="Jan van Nuland" userId="a82abb82597f8afb" providerId="LiveId" clId="{2E54684E-12D6-4E3A-9AC9-6AD78B77D3CE}" dt="2024-05-16T16:10:34.152" v="127"/>
          <ac:picMkLst>
            <pc:docMk/>
            <pc:sldMk cId="1562634096" sldId="259"/>
            <ac:picMk id="20" creationId="{07ED2320-684A-CE86-E374-9E805AAC8A45}"/>
          </ac:picMkLst>
        </pc:picChg>
      </pc:sldChg>
      <pc:sldChg chg="addSp delSp modSp mod">
        <pc:chgData name="Jan van Nuland" userId="a82abb82597f8afb" providerId="LiveId" clId="{2E54684E-12D6-4E3A-9AC9-6AD78B77D3CE}" dt="2024-05-25T12:10:08.837" v="248" actId="1076"/>
        <pc:sldMkLst>
          <pc:docMk/>
          <pc:sldMk cId="1592644037" sldId="260"/>
        </pc:sldMkLst>
        <pc:spChg chg="del mod">
          <ac:chgData name="Jan van Nuland" userId="a82abb82597f8afb" providerId="LiveId" clId="{2E54684E-12D6-4E3A-9AC9-6AD78B77D3CE}" dt="2024-05-25T12:09:55.018" v="245" actId="478"/>
          <ac:spMkLst>
            <pc:docMk/>
            <pc:sldMk cId="1592644037" sldId="260"/>
            <ac:spMk id="2" creationId="{1C7CFF03-9892-E17C-6E4A-5137B7241D44}"/>
          </ac:spMkLst>
        </pc:spChg>
        <pc:spChg chg="mod">
          <ac:chgData name="Jan van Nuland" userId="a82abb82597f8afb" providerId="LiveId" clId="{2E54684E-12D6-4E3A-9AC9-6AD78B77D3CE}" dt="2024-05-16T16:09:27.912" v="116" actId="255"/>
          <ac:spMkLst>
            <pc:docMk/>
            <pc:sldMk cId="1592644037" sldId="260"/>
            <ac:spMk id="9" creationId="{E81D0D91-79A8-D858-CC66-8A973018A06F}"/>
          </ac:spMkLst>
        </pc:spChg>
        <pc:spChg chg="add del mod">
          <ac:chgData name="Jan van Nuland" userId="a82abb82597f8afb" providerId="LiveId" clId="{2E54684E-12D6-4E3A-9AC9-6AD78B77D3CE}" dt="2024-05-25T12:10:04.147" v="247" actId="478"/>
          <ac:spMkLst>
            <pc:docMk/>
            <pc:sldMk cId="1592644037" sldId="260"/>
            <ac:spMk id="13" creationId="{36E6104B-8114-8FD3-068D-A302B5F3146D}"/>
          </ac:spMkLst>
        </pc:spChg>
        <pc:spChg chg="add mod">
          <ac:chgData name="Jan van Nuland" userId="a82abb82597f8afb" providerId="LiveId" clId="{2E54684E-12D6-4E3A-9AC9-6AD78B77D3CE}" dt="2024-05-25T12:10:08.837" v="248" actId="1076"/>
          <ac:spMkLst>
            <pc:docMk/>
            <pc:sldMk cId="1592644037" sldId="260"/>
            <ac:spMk id="14" creationId="{BB13DD2F-E2EC-CB68-4EE2-ADA9AD3544F5}"/>
          </ac:spMkLst>
        </pc:spChg>
      </pc:sldChg>
      <pc:sldChg chg="addSp delSp modSp mod">
        <pc:chgData name="Jan van Nuland" userId="a82abb82597f8afb" providerId="LiveId" clId="{2E54684E-12D6-4E3A-9AC9-6AD78B77D3CE}" dt="2024-05-16T16:10:36.807" v="128"/>
        <pc:sldMkLst>
          <pc:docMk/>
          <pc:sldMk cId="1498656145" sldId="261"/>
        </pc:sldMkLst>
        <pc:spChg chg="mod">
          <ac:chgData name="Jan van Nuland" userId="a82abb82597f8afb" providerId="LiveId" clId="{2E54684E-12D6-4E3A-9AC9-6AD78B77D3CE}" dt="2024-05-16T16:10:36.807" v="128"/>
          <ac:spMkLst>
            <pc:docMk/>
            <pc:sldMk cId="1498656145" sldId="261"/>
            <ac:spMk id="19" creationId="{5C836DA6-50C4-3B3D-06CC-CBC753512540}"/>
          </ac:spMkLst>
        </pc:spChg>
        <pc:spChg chg="mod">
          <ac:chgData name="Jan van Nuland" userId="a82abb82597f8afb" providerId="LiveId" clId="{2E54684E-12D6-4E3A-9AC9-6AD78B77D3CE}" dt="2024-05-16T16:10:36.807" v="128"/>
          <ac:spMkLst>
            <pc:docMk/>
            <pc:sldMk cId="1498656145" sldId="261"/>
            <ac:spMk id="20" creationId="{D054AEA5-5A1E-9BDF-AB61-5E1FB2B88A25}"/>
          </ac:spMkLst>
        </pc:spChg>
        <pc:spChg chg="mod">
          <ac:chgData name="Jan van Nuland" userId="a82abb82597f8afb" providerId="LiveId" clId="{2E54684E-12D6-4E3A-9AC9-6AD78B77D3CE}" dt="2024-05-16T16:10:36.807" v="128"/>
          <ac:spMkLst>
            <pc:docMk/>
            <pc:sldMk cId="1498656145" sldId="261"/>
            <ac:spMk id="23" creationId="{4EC81BCB-2BDE-09B2-8EF1-5F244CA126D0}"/>
          </ac:spMkLst>
        </pc:spChg>
        <pc:spChg chg="mod">
          <ac:chgData name="Jan van Nuland" userId="a82abb82597f8afb" providerId="LiveId" clId="{2E54684E-12D6-4E3A-9AC9-6AD78B77D3CE}" dt="2024-05-16T16:10:36.807" v="128"/>
          <ac:spMkLst>
            <pc:docMk/>
            <pc:sldMk cId="1498656145" sldId="261"/>
            <ac:spMk id="24" creationId="{4DC3BB68-2EAB-3898-3394-9B1BF840DB35}"/>
          </ac:spMkLst>
        </pc:spChg>
        <pc:grpChg chg="add mod">
          <ac:chgData name="Jan van Nuland" userId="a82abb82597f8afb" providerId="LiveId" clId="{2E54684E-12D6-4E3A-9AC9-6AD78B77D3CE}" dt="2024-05-16T16:10:36.807" v="128"/>
          <ac:grpSpMkLst>
            <pc:docMk/>
            <pc:sldMk cId="1498656145" sldId="261"/>
            <ac:grpSpMk id="3" creationId="{1CC77C8E-ECE9-76C4-D899-1B3D0AF8983E}"/>
          </ac:grpSpMkLst>
        </pc:grpChg>
        <pc:grpChg chg="del">
          <ac:chgData name="Jan van Nuland" userId="a82abb82597f8afb" providerId="LiveId" clId="{2E54684E-12D6-4E3A-9AC9-6AD78B77D3CE}" dt="2024-05-16T16:09:50.478" v="118" actId="478"/>
          <ac:grpSpMkLst>
            <pc:docMk/>
            <pc:sldMk cId="1498656145" sldId="261"/>
            <ac:grpSpMk id="11" creationId="{A259D529-DEFA-DA55-5197-49FBD9CAEB1C}"/>
          </ac:grpSpMkLst>
        </pc:grpChg>
        <pc:picChg chg="mod">
          <ac:chgData name="Jan van Nuland" userId="a82abb82597f8afb" providerId="LiveId" clId="{2E54684E-12D6-4E3A-9AC9-6AD78B77D3CE}" dt="2024-05-16T16:10:36.807" v="128"/>
          <ac:picMkLst>
            <pc:docMk/>
            <pc:sldMk cId="1498656145" sldId="261"/>
            <ac:picMk id="21" creationId="{5ADF187D-9A51-CFED-7797-5243A31CCB88}"/>
          </ac:picMkLst>
        </pc:picChg>
        <pc:picChg chg="mod">
          <ac:chgData name="Jan van Nuland" userId="a82abb82597f8afb" providerId="LiveId" clId="{2E54684E-12D6-4E3A-9AC9-6AD78B77D3CE}" dt="2024-05-16T16:10:36.807" v="128"/>
          <ac:picMkLst>
            <pc:docMk/>
            <pc:sldMk cId="1498656145" sldId="261"/>
            <ac:picMk id="22" creationId="{BC3E2017-7D77-F618-604D-BEF874279170}"/>
          </ac:picMkLst>
        </pc:picChg>
      </pc:sldChg>
      <pc:sldChg chg="addSp delSp modSp mod">
        <pc:chgData name="Jan van Nuland" userId="a82abb82597f8afb" providerId="LiveId" clId="{2E54684E-12D6-4E3A-9AC9-6AD78B77D3CE}" dt="2024-05-16T16:10:39.825" v="129"/>
        <pc:sldMkLst>
          <pc:docMk/>
          <pc:sldMk cId="960368241" sldId="262"/>
        </pc:sldMkLst>
        <pc:spChg chg="mod">
          <ac:chgData name="Jan van Nuland" userId="a82abb82597f8afb" providerId="LiveId" clId="{2E54684E-12D6-4E3A-9AC9-6AD78B77D3CE}" dt="2024-05-16T16:10:39.825" v="129"/>
          <ac:spMkLst>
            <pc:docMk/>
            <pc:sldMk cId="960368241" sldId="262"/>
            <ac:spMk id="4" creationId="{67E91056-AA6E-7D64-79F1-B795DF153A67}"/>
          </ac:spMkLst>
        </pc:spChg>
        <pc:spChg chg="mod">
          <ac:chgData name="Jan van Nuland" userId="a82abb82597f8afb" providerId="LiveId" clId="{2E54684E-12D6-4E3A-9AC9-6AD78B77D3CE}" dt="2024-05-16T16:10:39.825" v="129"/>
          <ac:spMkLst>
            <pc:docMk/>
            <pc:sldMk cId="960368241" sldId="262"/>
            <ac:spMk id="13" creationId="{1050C745-08D8-0691-E1F9-266B98273768}"/>
          </ac:spMkLst>
        </pc:spChg>
        <pc:spChg chg="mod">
          <ac:chgData name="Jan van Nuland" userId="a82abb82597f8afb" providerId="LiveId" clId="{2E54684E-12D6-4E3A-9AC9-6AD78B77D3CE}" dt="2024-05-16T16:10:39.825" v="129"/>
          <ac:spMkLst>
            <pc:docMk/>
            <pc:sldMk cId="960368241" sldId="262"/>
            <ac:spMk id="23" creationId="{495A22E7-A789-3CFA-13E3-167853A68651}"/>
          </ac:spMkLst>
        </pc:spChg>
        <pc:spChg chg="mod">
          <ac:chgData name="Jan van Nuland" userId="a82abb82597f8afb" providerId="LiveId" clId="{2E54684E-12D6-4E3A-9AC9-6AD78B77D3CE}" dt="2024-05-16T16:10:39.825" v="129"/>
          <ac:spMkLst>
            <pc:docMk/>
            <pc:sldMk cId="960368241" sldId="262"/>
            <ac:spMk id="24" creationId="{AECD0E0B-E6F9-C183-2F21-9D127CDE2892}"/>
          </ac:spMkLst>
        </pc:spChg>
        <pc:grpChg chg="add mod">
          <ac:chgData name="Jan van Nuland" userId="a82abb82597f8afb" providerId="LiveId" clId="{2E54684E-12D6-4E3A-9AC9-6AD78B77D3CE}" dt="2024-05-16T16:10:39.825" v="129"/>
          <ac:grpSpMkLst>
            <pc:docMk/>
            <pc:sldMk cId="960368241" sldId="262"/>
            <ac:grpSpMk id="3" creationId="{62D662B6-A19A-ED1F-1020-1194C2E01C68}"/>
          </ac:grpSpMkLst>
        </pc:grpChg>
        <pc:grpChg chg="del">
          <ac:chgData name="Jan van Nuland" userId="a82abb82597f8afb" providerId="LiveId" clId="{2E54684E-12D6-4E3A-9AC9-6AD78B77D3CE}" dt="2024-05-16T16:09:52.493" v="119" actId="478"/>
          <ac:grpSpMkLst>
            <pc:docMk/>
            <pc:sldMk cId="960368241" sldId="262"/>
            <ac:grpSpMk id="11" creationId="{A259D529-DEFA-DA55-5197-49FBD9CAEB1C}"/>
          </ac:grpSpMkLst>
        </pc:grpChg>
        <pc:picChg chg="mod">
          <ac:chgData name="Jan van Nuland" userId="a82abb82597f8afb" providerId="LiveId" clId="{2E54684E-12D6-4E3A-9AC9-6AD78B77D3CE}" dt="2024-05-16T16:10:39.825" v="129"/>
          <ac:picMkLst>
            <pc:docMk/>
            <pc:sldMk cId="960368241" sldId="262"/>
            <ac:picMk id="21" creationId="{3BB0A80F-EEAE-4498-D400-FF51D6AC4179}"/>
          </ac:picMkLst>
        </pc:picChg>
        <pc:picChg chg="mod">
          <ac:chgData name="Jan van Nuland" userId="a82abb82597f8afb" providerId="LiveId" clId="{2E54684E-12D6-4E3A-9AC9-6AD78B77D3CE}" dt="2024-05-16T16:10:39.825" v="129"/>
          <ac:picMkLst>
            <pc:docMk/>
            <pc:sldMk cId="960368241" sldId="262"/>
            <ac:picMk id="22" creationId="{CFA78540-46A5-5130-2134-10109D6DF1D1}"/>
          </ac:picMkLst>
        </pc:picChg>
      </pc:sldChg>
      <pc:sldChg chg="addSp delSp modSp mod">
        <pc:chgData name="Jan van Nuland" userId="a82abb82597f8afb" providerId="LiveId" clId="{2E54684E-12D6-4E3A-9AC9-6AD78B77D3CE}" dt="2024-05-17T16:22:09.344" v="196" actId="14100"/>
        <pc:sldMkLst>
          <pc:docMk/>
          <pc:sldMk cId="2377159989" sldId="263"/>
        </pc:sldMkLst>
        <pc:spChg chg="mod">
          <ac:chgData name="Jan van Nuland" userId="a82abb82597f8afb" providerId="LiveId" clId="{2E54684E-12D6-4E3A-9AC9-6AD78B77D3CE}" dt="2024-05-17T08:09:28.632" v="191" actId="1076"/>
          <ac:spMkLst>
            <pc:docMk/>
            <pc:sldMk cId="2377159989" sldId="263"/>
            <ac:spMk id="2" creationId="{1C7CFF03-9892-E17C-6E4A-5137B7241D44}"/>
          </ac:spMkLst>
        </pc:spChg>
        <pc:spChg chg="add mod">
          <ac:chgData name="Jan van Nuland" userId="a82abb82597f8afb" providerId="LiveId" clId="{2E54684E-12D6-4E3A-9AC9-6AD78B77D3CE}" dt="2024-05-17T08:09:33.305" v="192" actId="1076"/>
          <ac:spMkLst>
            <pc:docMk/>
            <pc:sldMk cId="2377159989" sldId="263"/>
            <ac:spMk id="5" creationId="{A8A98BA4-E27B-058C-89BF-CA1B95C76EE1}"/>
          </ac:spMkLst>
        </pc:spChg>
        <pc:spChg chg="mod">
          <ac:chgData name="Jan van Nuland" userId="a82abb82597f8afb" providerId="LiveId" clId="{2E54684E-12D6-4E3A-9AC9-6AD78B77D3CE}" dt="2024-05-17T08:09:28.632" v="191" actId="1076"/>
          <ac:spMkLst>
            <pc:docMk/>
            <pc:sldMk cId="2377159989" sldId="263"/>
            <ac:spMk id="12" creationId="{EA9EAF74-FBD0-CA38-FFB4-8197FFBA9188}"/>
          </ac:spMkLst>
        </pc:spChg>
        <pc:spChg chg="mod">
          <ac:chgData name="Jan van Nuland" userId="a82abb82597f8afb" providerId="LiveId" clId="{2E54684E-12D6-4E3A-9AC9-6AD78B77D3CE}" dt="2024-05-16T16:10:52.927" v="133"/>
          <ac:spMkLst>
            <pc:docMk/>
            <pc:sldMk cId="2377159989" sldId="263"/>
            <ac:spMk id="14" creationId="{4C28DD5D-4AFE-EE51-F07B-E151FAAB77B8}"/>
          </ac:spMkLst>
        </pc:spChg>
        <pc:spChg chg="mod">
          <ac:chgData name="Jan van Nuland" userId="a82abb82597f8afb" providerId="LiveId" clId="{2E54684E-12D6-4E3A-9AC9-6AD78B77D3CE}" dt="2024-05-17T08:09:28.632" v="191" actId="1076"/>
          <ac:spMkLst>
            <pc:docMk/>
            <pc:sldMk cId="2377159989" sldId="263"/>
            <ac:spMk id="15" creationId="{3BEE9947-13F5-EEF0-9128-60EF30EDC853}"/>
          </ac:spMkLst>
        </pc:spChg>
        <pc:spChg chg="mod">
          <ac:chgData name="Jan van Nuland" userId="a82abb82597f8afb" providerId="LiveId" clId="{2E54684E-12D6-4E3A-9AC9-6AD78B77D3CE}" dt="2024-05-17T08:09:28.632" v="191" actId="1076"/>
          <ac:spMkLst>
            <pc:docMk/>
            <pc:sldMk cId="2377159989" sldId="263"/>
            <ac:spMk id="16" creationId="{158B4BD8-8E7E-7602-9B2E-A4F52BABB892}"/>
          </ac:spMkLst>
        </pc:spChg>
        <pc:spChg chg="mod">
          <ac:chgData name="Jan van Nuland" userId="a82abb82597f8afb" providerId="LiveId" clId="{2E54684E-12D6-4E3A-9AC9-6AD78B77D3CE}" dt="2024-05-16T16:10:52.927" v="133"/>
          <ac:spMkLst>
            <pc:docMk/>
            <pc:sldMk cId="2377159989" sldId="263"/>
            <ac:spMk id="17" creationId="{A1F82A46-A213-3E8A-3BDD-6DB4FD16E611}"/>
          </ac:spMkLst>
        </pc:spChg>
        <pc:spChg chg="mod">
          <ac:chgData name="Jan van Nuland" userId="a82abb82597f8afb" providerId="LiveId" clId="{2E54684E-12D6-4E3A-9AC9-6AD78B77D3CE}" dt="2024-05-16T16:10:52.927" v="133"/>
          <ac:spMkLst>
            <pc:docMk/>
            <pc:sldMk cId="2377159989" sldId="263"/>
            <ac:spMk id="20" creationId="{9C90258B-8259-718D-AA27-786112A1C6AE}"/>
          </ac:spMkLst>
        </pc:spChg>
        <pc:spChg chg="mod">
          <ac:chgData name="Jan van Nuland" userId="a82abb82597f8afb" providerId="LiveId" clId="{2E54684E-12D6-4E3A-9AC9-6AD78B77D3CE}" dt="2024-05-16T16:10:52.927" v="133"/>
          <ac:spMkLst>
            <pc:docMk/>
            <pc:sldMk cId="2377159989" sldId="263"/>
            <ac:spMk id="21" creationId="{809E6B5E-18E2-0B27-5A90-0AB33D259C98}"/>
          </ac:spMkLst>
        </pc:spChg>
        <pc:grpChg chg="del">
          <ac:chgData name="Jan van Nuland" userId="a82abb82597f8afb" providerId="LiveId" clId="{2E54684E-12D6-4E3A-9AC9-6AD78B77D3CE}" dt="2024-05-16T16:10:14.093" v="125" actId="478"/>
          <ac:grpSpMkLst>
            <pc:docMk/>
            <pc:sldMk cId="2377159989" sldId="263"/>
            <ac:grpSpMk id="11" creationId="{A259D529-DEFA-DA55-5197-49FBD9CAEB1C}"/>
          </ac:grpSpMkLst>
        </pc:grpChg>
        <pc:grpChg chg="add mod">
          <ac:chgData name="Jan van Nuland" userId="a82abb82597f8afb" providerId="LiveId" clId="{2E54684E-12D6-4E3A-9AC9-6AD78B77D3CE}" dt="2024-05-16T16:10:52.927" v="133"/>
          <ac:grpSpMkLst>
            <pc:docMk/>
            <pc:sldMk cId="2377159989" sldId="263"/>
            <ac:grpSpMk id="13" creationId="{C6E4ECD9-11DA-256D-25E6-73FE37ABA7C5}"/>
          </ac:grpSpMkLst>
        </pc:grpChg>
        <pc:picChg chg="add del mod">
          <ac:chgData name="Jan van Nuland" userId="a82abb82597f8afb" providerId="LiveId" clId="{2E54684E-12D6-4E3A-9AC9-6AD78B77D3CE}" dt="2024-05-17T16:22:00.644" v="193" actId="478"/>
          <ac:picMkLst>
            <pc:docMk/>
            <pc:sldMk cId="2377159989" sldId="263"/>
            <ac:picMk id="7" creationId="{1D169579-6EB7-BED0-6DF1-371B0BBAEBCD}"/>
          </ac:picMkLst>
        </pc:picChg>
        <pc:picChg chg="add mod">
          <ac:chgData name="Jan van Nuland" userId="a82abb82597f8afb" providerId="LiveId" clId="{2E54684E-12D6-4E3A-9AC9-6AD78B77D3CE}" dt="2024-05-17T16:22:09.344" v="196" actId="14100"/>
          <ac:picMkLst>
            <pc:docMk/>
            <pc:sldMk cId="2377159989" sldId="263"/>
            <ac:picMk id="8" creationId="{B1EAF355-8746-BBE5-882C-F0F04AA7F56E}"/>
          </ac:picMkLst>
        </pc:picChg>
        <pc:picChg chg="mod">
          <ac:chgData name="Jan van Nuland" userId="a82abb82597f8afb" providerId="LiveId" clId="{2E54684E-12D6-4E3A-9AC9-6AD78B77D3CE}" dt="2024-05-16T16:10:52.927" v="133"/>
          <ac:picMkLst>
            <pc:docMk/>
            <pc:sldMk cId="2377159989" sldId="263"/>
            <ac:picMk id="18" creationId="{FE6F87A0-4AD8-3153-6413-F40E8D5BF8FD}"/>
          </ac:picMkLst>
        </pc:picChg>
        <pc:picChg chg="mod">
          <ac:chgData name="Jan van Nuland" userId="a82abb82597f8afb" providerId="LiveId" clId="{2E54684E-12D6-4E3A-9AC9-6AD78B77D3CE}" dt="2024-05-16T16:10:52.927" v="133"/>
          <ac:picMkLst>
            <pc:docMk/>
            <pc:sldMk cId="2377159989" sldId="263"/>
            <ac:picMk id="19" creationId="{EBDA92A6-28C1-B7CB-AC9D-CA998AB47285}"/>
          </ac:picMkLst>
        </pc:picChg>
      </pc:sldChg>
      <pc:sldChg chg="addSp delSp modSp mod">
        <pc:chgData name="Jan van Nuland" userId="a82abb82597f8afb" providerId="LiveId" clId="{2E54684E-12D6-4E3A-9AC9-6AD78B77D3CE}" dt="2024-05-16T16:10:43.055" v="130"/>
        <pc:sldMkLst>
          <pc:docMk/>
          <pc:sldMk cId="3604742061" sldId="264"/>
        </pc:sldMkLst>
        <pc:spChg chg="mod">
          <ac:chgData name="Jan van Nuland" userId="a82abb82597f8afb" providerId="LiveId" clId="{2E54684E-12D6-4E3A-9AC9-6AD78B77D3CE}" dt="2024-05-16T16:10:43.055" v="130"/>
          <ac:spMkLst>
            <pc:docMk/>
            <pc:sldMk cId="3604742061" sldId="264"/>
            <ac:spMk id="14" creationId="{25AF69BA-88D2-F032-2899-B6A3AF632F4E}"/>
          </ac:spMkLst>
        </pc:spChg>
        <pc:spChg chg="mod">
          <ac:chgData name="Jan van Nuland" userId="a82abb82597f8afb" providerId="LiveId" clId="{2E54684E-12D6-4E3A-9AC9-6AD78B77D3CE}" dt="2024-05-16T16:10:43.055" v="130"/>
          <ac:spMkLst>
            <pc:docMk/>
            <pc:sldMk cId="3604742061" sldId="264"/>
            <ac:spMk id="17" creationId="{BE603FF0-A7E7-8D33-9E84-8DB403969ADD}"/>
          </ac:spMkLst>
        </pc:spChg>
        <pc:spChg chg="mod">
          <ac:chgData name="Jan van Nuland" userId="a82abb82597f8afb" providerId="LiveId" clId="{2E54684E-12D6-4E3A-9AC9-6AD78B77D3CE}" dt="2024-05-16T16:10:43.055" v="130"/>
          <ac:spMkLst>
            <pc:docMk/>
            <pc:sldMk cId="3604742061" sldId="264"/>
            <ac:spMk id="20" creationId="{13942552-2660-70B7-9733-E6DCE7CEF080}"/>
          </ac:spMkLst>
        </pc:spChg>
        <pc:spChg chg="mod">
          <ac:chgData name="Jan van Nuland" userId="a82abb82597f8afb" providerId="LiveId" clId="{2E54684E-12D6-4E3A-9AC9-6AD78B77D3CE}" dt="2024-05-16T16:10:43.055" v="130"/>
          <ac:spMkLst>
            <pc:docMk/>
            <pc:sldMk cId="3604742061" sldId="264"/>
            <ac:spMk id="23" creationId="{079A23BD-0188-BDDC-5325-F1BD9B63350C}"/>
          </ac:spMkLst>
        </pc:spChg>
        <pc:grpChg chg="add mod">
          <ac:chgData name="Jan van Nuland" userId="a82abb82597f8afb" providerId="LiveId" clId="{2E54684E-12D6-4E3A-9AC9-6AD78B77D3CE}" dt="2024-05-16T16:10:43.055" v="130"/>
          <ac:grpSpMkLst>
            <pc:docMk/>
            <pc:sldMk cId="3604742061" sldId="264"/>
            <ac:grpSpMk id="3" creationId="{7DD46A3B-6D0E-B6DA-A4CB-F38A12508BA8}"/>
          </ac:grpSpMkLst>
        </pc:grpChg>
        <pc:grpChg chg="del">
          <ac:chgData name="Jan van Nuland" userId="a82abb82597f8afb" providerId="LiveId" clId="{2E54684E-12D6-4E3A-9AC9-6AD78B77D3CE}" dt="2024-05-16T16:09:55.728" v="120" actId="478"/>
          <ac:grpSpMkLst>
            <pc:docMk/>
            <pc:sldMk cId="3604742061" sldId="264"/>
            <ac:grpSpMk id="11" creationId="{A259D529-DEFA-DA55-5197-49FBD9CAEB1C}"/>
          </ac:grpSpMkLst>
        </pc:grpChg>
        <pc:picChg chg="mod">
          <ac:chgData name="Jan van Nuland" userId="a82abb82597f8afb" providerId="LiveId" clId="{2E54684E-12D6-4E3A-9AC9-6AD78B77D3CE}" dt="2024-05-16T16:10:43.055" v="130"/>
          <ac:picMkLst>
            <pc:docMk/>
            <pc:sldMk cId="3604742061" sldId="264"/>
            <ac:picMk id="18" creationId="{4D12C2A4-F94A-19F7-2875-D39FE218C5FC}"/>
          </ac:picMkLst>
        </pc:picChg>
        <pc:picChg chg="mod">
          <ac:chgData name="Jan van Nuland" userId="a82abb82597f8afb" providerId="LiveId" clId="{2E54684E-12D6-4E3A-9AC9-6AD78B77D3CE}" dt="2024-05-16T16:10:43.055" v="130"/>
          <ac:picMkLst>
            <pc:docMk/>
            <pc:sldMk cId="3604742061" sldId="264"/>
            <ac:picMk id="19" creationId="{E2A97515-D9BD-3F62-19F8-74E09917F95B}"/>
          </ac:picMkLst>
        </pc:picChg>
      </pc:sldChg>
      <pc:sldChg chg="addSp delSp modSp mod">
        <pc:chgData name="Jan van Nuland" userId="a82abb82597f8afb" providerId="LiveId" clId="{2E54684E-12D6-4E3A-9AC9-6AD78B77D3CE}" dt="2024-05-16T16:10:45.962" v="131"/>
        <pc:sldMkLst>
          <pc:docMk/>
          <pc:sldMk cId="248514532" sldId="265"/>
        </pc:sldMkLst>
        <pc:spChg chg="mod">
          <ac:chgData name="Jan van Nuland" userId="a82abb82597f8afb" providerId="LiveId" clId="{2E54684E-12D6-4E3A-9AC9-6AD78B77D3CE}" dt="2024-05-16T16:10:45.962" v="131"/>
          <ac:spMkLst>
            <pc:docMk/>
            <pc:sldMk cId="248514532" sldId="265"/>
            <ac:spMk id="4" creationId="{0E299EE4-FA0E-A6B1-CCB2-8EAB4BABF06D}"/>
          </ac:spMkLst>
        </pc:spChg>
        <pc:spChg chg="mod">
          <ac:chgData name="Jan van Nuland" userId="a82abb82597f8afb" providerId="LiveId" clId="{2E54684E-12D6-4E3A-9AC9-6AD78B77D3CE}" dt="2024-05-16T16:10:45.962" v="131"/>
          <ac:spMkLst>
            <pc:docMk/>
            <pc:sldMk cId="248514532" sldId="265"/>
            <ac:spMk id="16" creationId="{C07BA6EA-F781-D813-387C-B40BD37169C8}"/>
          </ac:spMkLst>
        </pc:spChg>
        <pc:spChg chg="mod">
          <ac:chgData name="Jan van Nuland" userId="a82abb82597f8afb" providerId="LiveId" clId="{2E54684E-12D6-4E3A-9AC9-6AD78B77D3CE}" dt="2024-05-16T16:10:45.962" v="131"/>
          <ac:spMkLst>
            <pc:docMk/>
            <pc:sldMk cId="248514532" sldId="265"/>
            <ac:spMk id="23" creationId="{1858C593-3946-3206-BDE0-243AAA807556}"/>
          </ac:spMkLst>
        </pc:spChg>
        <pc:spChg chg="mod">
          <ac:chgData name="Jan van Nuland" userId="a82abb82597f8afb" providerId="LiveId" clId="{2E54684E-12D6-4E3A-9AC9-6AD78B77D3CE}" dt="2024-05-16T16:10:45.962" v="131"/>
          <ac:spMkLst>
            <pc:docMk/>
            <pc:sldMk cId="248514532" sldId="265"/>
            <ac:spMk id="24" creationId="{DBA5FC13-771D-EDE0-8251-472FAAA4D152}"/>
          </ac:spMkLst>
        </pc:spChg>
        <pc:grpChg chg="add mod">
          <ac:chgData name="Jan van Nuland" userId="a82abb82597f8afb" providerId="LiveId" clId="{2E54684E-12D6-4E3A-9AC9-6AD78B77D3CE}" dt="2024-05-16T16:10:45.962" v="131"/>
          <ac:grpSpMkLst>
            <pc:docMk/>
            <pc:sldMk cId="248514532" sldId="265"/>
            <ac:grpSpMk id="3" creationId="{F678CDFC-6C11-6E24-DA71-480D40D02996}"/>
          </ac:grpSpMkLst>
        </pc:grpChg>
        <pc:grpChg chg="del">
          <ac:chgData name="Jan van Nuland" userId="a82abb82597f8afb" providerId="LiveId" clId="{2E54684E-12D6-4E3A-9AC9-6AD78B77D3CE}" dt="2024-05-16T16:09:58.826" v="121" actId="478"/>
          <ac:grpSpMkLst>
            <pc:docMk/>
            <pc:sldMk cId="248514532" sldId="265"/>
            <ac:grpSpMk id="11" creationId="{A259D529-DEFA-DA55-5197-49FBD9CAEB1C}"/>
          </ac:grpSpMkLst>
        </pc:grpChg>
        <pc:picChg chg="mod">
          <ac:chgData name="Jan van Nuland" userId="a82abb82597f8afb" providerId="LiveId" clId="{2E54684E-12D6-4E3A-9AC9-6AD78B77D3CE}" dt="2024-05-16T16:10:45.962" v="131"/>
          <ac:picMkLst>
            <pc:docMk/>
            <pc:sldMk cId="248514532" sldId="265"/>
            <ac:picMk id="19" creationId="{DF521933-DE2A-D155-3FA6-2E409699CD4C}"/>
          </ac:picMkLst>
        </pc:picChg>
        <pc:picChg chg="mod">
          <ac:chgData name="Jan van Nuland" userId="a82abb82597f8afb" providerId="LiveId" clId="{2E54684E-12D6-4E3A-9AC9-6AD78B77D3CE}" dt="2024-05-16T16:10:45.962" v="131"/>
          <ac:picMkLst>
            <pc:docMk/>
            <pc:sldMk cId="248514532" sldId="265"/>
            <ac:picMk id="22" creationId="{7D0E5711-BCF6-EEEF-503A-362247B61A21}"/>
          </ac:picMkLst>
        </pc:picChg>
      </pc:sldChg>
      <pc:sldChg chg="addSp delSp modSp mod delAnim modAnim">
        <pc:chgData name="Jan van Nuland" userId="a82abb82597f8afb" providerId="LiveId" clId="{2E54684E-12D6-4E3A-9AC9-6AD78B77D3CE}" dt="2024-05-17T16:37:07.956" v="211" actId="1076"/>
        <pc:sldMkLst>
          <pc:docMk/>
          <pc:sldMk cId="511159581" sldId="266"/>
        </pc:sldMkLst>
        <pc:spChg chg="mod">
          <ac:chgData name="Jan van Nuland" userId="a82abb82597f8afb" providerId="LiveId" clId="{2E54684E-12D6-4E3A-9AC9-6AD78B77D3CE}" dt="2024-05-17T16:37:07.956" v="211" actId="1076"/>
          <ac:spMkLst>
            <pc:docMk/>
            <pc:sldMk cId="511159581" sldId="266"/>
            <ac:spMk id="2" creationId="{1C7CFF03-9892-E17C-6E4A-5137B7241D44}"/>
          </ac:spMkLst>
        </pc:spChg>
        <pc:spChg chg="del">
          <ac:chgData name="Jan van Nuland" userId="a82abb82597f8afb" providerId="LiveId" clId="{2E54684E-12D6-4E3A-9AC9-6AD78B77D3CE}" dt="2024-05-16T16:10:05.202" v="123" actId="478"/>
          <ac:spMkLst>
            <pc:docMk/>
            <pc:sldMk cId="511159581" sldId="266"/>
            <ac:spMk id="5" creationId="{EEDEC030-063F-6550-36AD-D916FBB4B48A}"/>
          </ac:spMkLst>
        </pc:spChg>
        <pc:spChg chg="mod">
          <ac:chgData name="Jan van Nuland" userId="a82abb82597f8afb" providerId="LiveId" clId="{2E54684E-12D6-4E3A-9AC9-6AD78B77D3CE}" dt="2024-05-16T16:10:03.634" v="122" actId="6549"/>
          <ac:spMkLst>
            <pc:docMk/>
            <pc:sldMk cId="511159581" sldId="266"/>
            <ac:spMk id="10" creationId="{59144E7B-A1D7-9D19-5587-820AF3C9A3A4}"/>
          </ac:spMkLst>
        </pc:spChg>
        <pc:spChg chg="mod">
          <ac:chgData name="Jan van Nuland" userId="a82abb82597f8afb" providerId="LiveId" clId="{2E54684E-12D6-4E3A-9AC9-6AD78B77D3CE}" dt="2024-05-16T16:10:49.532" v="132"/>
          <ac:spMkLst>
            <pc:docMk/>
            <pc:sldMk cId="511159581" sldId="266"/>
            <ac:spMk id="12" creationId="{1041BA05-18C1-5652-3BF6-BEDA53BD415F}"/>
          </ac:spMkLst>
        </pc:spChg>
        <pc:spChg chg="mod">
          <ac:chgData name="Jan van Nuland" userId="a82abb82597f8afb" providerId="LiveId" clId="{2E54684E-12D6-4E3A-9AC9-6AD78B77D3CE}" dt="2024-05-16T16:10:49.532" v="132"/>
          <ac:spMkLst>
            <pc:docMk/>
            <pc:sldMk cId="511159581" sldId="266"/>
            <ac:spMk id="13" creationId="{0E5E1FD8-5183-AC7B-D01E-EFA2F2D6AB95}"/>
          </ac:spMkLst>
        </pc:spChg>
        <pc:spChg chg="mod">
          <ac:chgData name="Jan van Nuland" userId="a82abb82597f8afb" providerId="LiveId" clId="{2E54684E-12D6-4E3A-9AC9-6AD78B77D3CE}" dt="2024-05-17T16:37:02.557" v="210" actId="1076"/>
          <ac:spMkLst>
            <pc:docMk/>
            <pc:sldMk cId="511159581" sldId="266"/>
            <ac:spMk id="15" creationId="{3BEE9947-13F5-EEF0-9128-60EF30EDC853}"/>
          </ac:spMkLst>
        </pc:spChg>
        <pc:spChg chg="mod">
          <ac:chgData name="Jan van Nuland" userId="a82abb82597f8afb" providerId="LiveId" clId="{2E54684E-12D6-4E3A-9AC9-6AD78B77D3CE}" dt="2024-05-16T16:10:49.532" v="132"/>
          <ac:spMkLst>
            <pc:docMk/>
            <pc:sldMk cId="511159581" sldId="266"/>
            <ac:spMk id="17" creationId="{AE4E1673-9669-C843-AE62-375098099629}"/>
          </ac:spMkLst>
        </pc:spChg>
        <pc:spChg chg="mod">
          <ac:chgData name="Jan van Nuland" userId="a82abb82597f8afb" providerId="LiveId" clId="{2E54684E-12D6-4E3A-9AC9-6AD78B77D3CE}" dt="2024-05-16T16:10:49.532" v="132"/>
          <ac:spMkLst>
            <pc:docMk/>
            <pc:sldMk cId="511159581" sldId="266"/>
            <ac:spMk id="18" creationId="{79009A77-7226-5ED4-B761-6EE0D295B257}"/>
          </ac:spMkLst>
        </pc:spChg>
        <pc:grpChg chg="add mod">
          <ac:chgData name="Jan van Nuland" userId="a82abb82597f8afb" providerId="LiveId" clId="{2E54684E-12D6-4E3A-9AC9-6AD78B77D3CE}" dt="2024-05-16T16:10:49.532" v="132"/>
          <ac:grpSpMkLst>
            <pc:docMk/>
            <pc:sldMk cId="511159581" sldId="266"/>
            <ac:grpSpMk id="3" creationId="{88B10566-6AD0-84DE-9649-0FE12B183F1D}"/>
          </ac:grpSpMkLst>
        </pc:grpChg>
        <pc:grpChg chg="del">
          <ac:chgData name="Jan van Nuland" userId="a82abb82597f8afb" providerId="LiveId" clId="{2E54684E-12D6-4E3A-9AC9-6AD78B77D3CE}" dt="2024-05-16T16:10:09.176" v="124" actId="478"/>
          <ac:grpSpMkLst>
            <pc:docMk/>
            <pc:sldMk cId="511159581" sldId="266"/>
            <ac:grpSpMk id="11" creationId="{A259D529-DEFA-DA55-5197-49FBD9CAEB1C}"/>
          </ac:grpSpMkLst>
        </pc:grpChg>
        <pc:picChg chg="del">
          <ac:chgData name="Jan van Nuland" userId="a82abb82597f8afb" providerId="LiveId" clId="{2E54684E-12D6-4E3A-9AC9-6AD78B77D3CE}" dt="2024-05-16T16:11:14.081" v="134" actId="478"/>
          <ac:picMkLst>
            <pc:docMk/>
            <pc:sldMk cId="511159581" sldId="266"/>
            <ac:picMk id="4" creationId="{C27041ED-4DCA-1177-E893-569CB6290D4D}"/>
          </ac:picMkLst>
        </pc:picChg>
        <pc:picChg chg="mod">
          <ac:chgData name="Jan van Nuland" userId="a82abb82597f8afb" providerId="LiveId" clId="{2E54684E-12D6-4E3A-9AC9-6AD78B77D3CE}" dt="2024-05-16T16:10:49.532" v="132"/>
          <ac:picMkLst>
            <pc:docMk/>
            <pc:sldMk cId="511159581" sldId="266"/>
            <ac:picMk id="14" creationId="{E374A8D5-92CD-FCA7-F358-ACFB9B6BD2FF}"/>
          </ac:picMkLst>
        </pc:picChg>
        <pc:picChg chg="mod">
          <ac:chgData name="Jan van Nuland" userId="a82abb82597f8afb" providerId="LiveId" clId="{2E54684E-12D6-4E3A-9AC9-6AD78B77D3CE}" dt="2024-05-16T16:10:49.532" v="132"/>
          <ac:picMkLst>
            <pc:docMk/>
            <pc:sldMk cId="511159581" sldId="266"/>
            <ac:picMk id="16" creationId="{BFB68505-D4A6-CE1B-9616-DF5232BA6017}"/>
          </ac:picMkLst>
        </pc:picChg>
        <pc:picChg chg="add mod">
          <ac:chgData name="Jan van Nuland" userId="a82abb82597f8afb" providerId="LiveId" clId="{2E54684E-12D6-4E3A-9AC9-6AD78B77D3CE}" dt="2024-05-16T16:13:28.966" v="139" actId="1076"/>
          <ac:picMkLst>
            <pc:docMk/>
            <pc:sldMk cId="511159581" sldId="266"/>
            <ac:picMk id="19" creationId="{866294E5-A150-3869-DC42-C7852CB959B0}"/>
          </ac:picMkLst>
        </pc:picChg>
      </pc:sldChg>
      <pc:sldMasterChg chg="modSldLayout">
        <pc:chgData name="Jan van Nuland" userId="a82abb82597f8afb" providerId="LiveId" clId="{2E54684E-12D6-4E3A-9AC9-6AD78B77D3CE}" dt="2024-05-19T10:42:34.250" v="214" actId="120"/>
        <pc:sldMasterMkLst>
          <pc:docMk/>
          <pc:sldMasterMk cId="2149433029" sldId="2147483648"/>
        </pc:sldMasterMkLst>
        <pc:sldLayoutChg chg="delSp modSp mod">
          <pc:chgData name="Jan van Nuland" userId="a82abb82597f8afb" providerId="LiveId" clId="{2E54684E-12D6-4E3A-9AC9-6AD78B77D3CE}" dt="2024-05-19T10:42:34.250" v="214" actId="120"/>
          <pc:sldLayoutMkLst>
            <pc:docMk/>
            <pc:sldMasterMk cId="2149433029" sldId="2147483648"/>
            <pc:sldLayoutMk cId="1284176599" sldId="2147483650"/>
          </pc:sldLayoutMkLst>
          <pc:spChg chg="del">
            <ac:chgData name="Jan van Nuland" userId="a82abb82597f8afb" providerId="LiveId" clId="{2E54684E-12D6-4E3A-9AC9-6AD78B77D3CE}" dt="2024-05-19T10:42:20.886" v="212" actId="478"/>
            <ac:spMkLst>
              <pc:docMk/>
              <pc:sldMasterMk cId="2149433029" sldId="2147483648"/>
              <pc:sldLayoutMk cId="1284176599" sldId="2147483650"/>
              <ac:spMk id="4" creationId="{118F15ED-624E-D5EA-E078-265C0CCD7F95}"/>
            </ac:spMkLst>
          </pc:spChg>
          <pc:spChg chg="mod">
            <ac:chgData name="Jan van Nuland" userId="a82abb82597f8afb" providerId="LiveId" clId="{2E54684E-12D6-4E3A-9AC9-6AD78B77D3CE}" dt="2024-05-19T10:42:34.250" v="214" actId="120"/>
            <ac:spMkLst>
              <pc:docMk/>
              <pc:sldMasterMk cId="2149433029" sldId="2147483648"/>
              <pc:sldLayoutMk cId="1284176599" sldId="2147483650"/>
              <ac:spMk id="6" creationId="{AF73E53C-10B5-13C1-8ADC-4CC17F5F389F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6697791-FA99-84C4-9F24-8A9CA6C347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dirty="0"/>
              <a:t>GOTD 1629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8181140-43DF-B028-D874-63FC8B1DDA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l-NL" dirty="0"/>
              <a:t>Hand-out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D386D6B-051C-2746-F3FF-4D80953A44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dirty="0"/>
              <a:t>©© 2024 Jan van Nuland – canonrosmalen@gmail.com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8440D7-DD47-4A20-BBFE-B269D8806D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nl-NL" dirty="0"/>
              <a:t>Voor Heemkundekring Rosmalen</a:t>
            </a:r>
          </a:p>
        </p:txBody>
      </p:sp>
    </p:spTree>
    <p:extLst>
      <p:ext uri="{BB962C8B-B14F-4D97-AF65-F5344CB8AC3E}">
        <p14:creationId xmlns:p14="http://schemas.microsoft.com/office/powerpoint/2010/main" val="117369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2284C-E105-462E-AD44-86EB2064CBC4}" type="datetimeFigureOut">
              <a:rPr lang="nl-NL" smtClean="0"/>
              <a:t>16-7-2024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617C1-14AA-4356-AB67-014820C689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540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617C1-14AA-4356-AB67-014820C6899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765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617C1-14AA-4356-AB67-014820C6899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7182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617C1-14AA-4356-AB67-014820C6899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211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617C1-14AA-4356-AB67-014820C6899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8952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617C1-14AA-4356-AB67-014820C6899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37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E6EAE-BF64-5035-102B-99BC3A641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5577F98-26D0-42F7-D9B3-3BBE25D2F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685225-9D37-C09E-1987-104B59FF6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DC14-504E-4B14-94F6-018657A63050}" type="datetime1">
              <a:rPr lang="nl-NL" smtClean="0"/>
              <a:t>16-7-2024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FC7806-1EA1-F1D5-B7BB-5EAAF79C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424E48-269D-93EA-4E29-1E0F92D5B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899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266C9B-6B15-E4CA-6E8B-5082868B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3D89C11-7D35-02CB-9AC6-0BABB64DD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2A9397-0D5E-B172-0486-0128290B4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3F19-DBFC-47FF-BD16-410B19B4B82D}" type="datetime1">
              <a:rPr lang="nl-NL" smtClean="0"/>
              <a:t>16-7-2024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BC9513-BF90-80B6-C47F-6DC771642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23F9F6-1192-5CC1-48EA-FDD631C1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42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0733497-2885-0D6B-780D-FFF4DABE44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024FDD-8B1B-A0D6-510F-1748F34A6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2BCCD8-C6DE-7EF2-BC50-C1ABBF257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8FDD-BB58-44AE-AD9A-BFC4A807E5C8}" type="datetime1">
              <a:rPr lang="nl-NL" smtClean="0"/>
              <a:t>16-7-2024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976AFF-AB9B-2D6D-76D4-ADA176CE8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02F90E-0F1D-DC39-2CB0-A9ACAAD66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562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9BBE8-A6AD-2372-CC6F-F96AB2AE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D8D2ED-60BD-129C-9B10-C3624C867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289C45-85AA-B137-D87B-403F73B2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73E53C-10B5-13C1-8ADC-4CC17F5F3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20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0BFCA4F1-249A-491C-828F-122B510891A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417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9A58CE-90CD-4646-CD20-C311B0FF2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C5CC82-1AAB-2626-A818-FB2C97DBE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E1D9C0-5CFF-D92A-0FB8-A3C58931A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AE83-F15F-42C1-A0C4-63FCAEEB26EA}" type="datetime1">
              <a:rPr lang="nl-NL" smtClean="0"/>
              <a:t>16-7-2024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7B9C71-5A31-038F-7783-318EF25E3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C63E64-C676-7872-256C-B9FB9914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40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0D86C1-6176-3138-8D29-75A4FD8C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9FF0A1-ECD0-1D4E-D70B-F1BC038B3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6624B8-566A-9675-0761-C19D607D5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C1C9A83-2307-30E4-9D08-A70C7E02C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887E-D81C-4386-A380-0F38308D4DC1}" type="datetime1">
              <a:rPr lang="nl-NL" smtClean="0"/>
              <a:t>16-7-2024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086D0D-4CBD-023A-7E72-C0EE1101F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5B9E34D-972D-43B3-0FCE-55EBB1B85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06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577AEC-44B0-4253-E4CC-C38484C7E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5F26B1-23E0-ABD9-241D-A7AE0CADD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CABDB1F-734D-2C3E-F087-8BE81D566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6A15192-D328-0667-2C97-242C08D79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8FE905D-5828-5C2B-3608-F76A638AE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14C1DAA-4EA7-127F-F9F4-5CD4A473E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6C70-9640-4E41-9A49-E0E2CD58463F}" type="datetime1">
              <a:rPr lang="nl-NL" smtClean="0"/>
              <a:t>16-7-2024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C72C9C6-51F3-F2FF-CD97-9A806CFE3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2440F86-7769-CA59-8696-161BBD6A3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289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68E04-8091-D885-9C44-AD7DFB8A3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9EEA243-DFF8-62A3-8E88-F5BF2D3E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98CC-FFD5-4FCF-91A1-3563A68E19D7}" type="datetime1">
              <a:rPr lang="nl-NL" smtClean="0"/>
              <a:t>16-7-2024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E1B8B93-BB80-D4E0-4648-F06AF71D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636396-CD4C-7C7E-0E9C-62AF02EE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890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0ADC395-9D4B-0FBC-4E68-46B55FCF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E3C9-22F5-4640-B762-D813E59DB011}" type="datetime1">
              <a:rPr lang="nl-NL" smtClean="0"/>
              <a:t>16-7-2024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B5A3F77-B1F6-A51B-666E-2A6F03DE6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3920251-A6FB-3562-9375-30106003D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612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340E3A-4DA8-33EB-C6DE-F623242D4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621CCB-5C65-3E73-02FB-C1C9BC5E5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8C33C70-9460-0A71-F7CF-7CF14959B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C886E0-D210-31FA-76A4-5659018A9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1716-3C8E-43EA-950B-88203126A8A0}" type="datetime1">
              <a:rPr lang="nl-NL" smtClean="0"/>
              <a:t>16-7-2024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1ADE159-415E-95F8-C834-9ED4D4F6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C0E9539-B49D-3BE6-C1D2-6CB316B0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688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7C187-2194-A497-4A55-379EE9D55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648D045-32CB-F9AC-DB4D-5EBED2D1D8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B5D47D0-5DD1-7D18-EDC6-BF4432689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4953708-6DFC-8A29-F6AE-A92877B6D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931E-478B-4F04-8B59-1C71676DDD43}" type="datetime1">
              <a:rPr lang="nl-NL" smtClean="0"/>
              <a:t>16-7-2024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86D2AD0-CB66-C856-9D71-99CB2FCB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038CF42-8110-37CF-AE2B-8F96141B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373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8A6A3D6-8EEC-BB3D-3A09-166DD5A7B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45EA6F-D273-7A6C-5E0D-AC7358616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5A8FA6-BB2D-2F84-2CB7-7E7B22A58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B8E529-05FA-4A54-AC89-C2612019F1B7}" type="datetime1">
              <a:rPr lang="nl-NL" smtClean="0"/>
              <a:t>16-7-2024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4EEB69-3EE4-AEDF-4B2E-217AD3AEC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5F4038-3366-B2C0-6AE0-A94DF44D3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943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HWtPUBCnwI?feature=oembed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canonvannederland.nl/nl/page/298699/molens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>
            <a:extLst>
              <a:ext uri="{FF2B5EF4-FFF2-40B4-BE49-F238E27FC236}">
                <a16:creationId xmlns:a16="http://schemas.microsoft.com/office/drawing/2014/main" id="{A259D529-DEFA-DA55-5197-49FBD9CAEB1C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EEDEC030-063F-6550-36AD-D916FBB4B48A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E5C63CF3-E94B-6D21-14E4-BAA93E884EAE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7" name="Afbeelding 6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F74F61E3-BE1F-04B2-528D-18F0009AD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8" name="Afbeelding 7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79CE0145-F0C1-726C-9F6A-E8B02F455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E81D0D91-79A8-D858-CC66-8A973018A06F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59144E7B-A1D7-9D19-5587-820AF3C9A3A4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179724F-DAAC-74C0-F47F-9C3307B0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1</a:t>
            </a:fld>
            <a:endParaRPr lang="nl-NL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BB13DD2F-E2EC-CB68-4EE2-ADA9AD3544F5}"/>
              </a:ext>
            </a:extLst>
          </p:cNvPr>
          <p:cNvSpPr>
            <a:spLocks noGrp="1"/>
          </p:cNvSpPr>
          <p:nvPr/>
        </p:nvSpPr>
        <p:spPr>
          <a:xfrm>
            <a:off x="361856" y="1805463"/>
            <a:ext cx="2207327" cy="395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rgbClr val="FF6026"/>
                </a:solidFill>
              </a:rPr>
              <a:t>Wat?</a:t>
            </a:r>
          </a:p>
          <a:p>
            <a:endParaRPr lang="nl-NL" sz="3600" dirty="0">
              <a:solidFill>
                <a:srgbClr val="FF6026"/>
              </a:solidFill>
            </a:endParaRPr>
          </a:p>
          <a:p>
            <a:r>
              <a:rPr lang="nl-NL" sz="3600" dirty="0">
                <a:solidFill>
                  <a:srgbClr val="FF6026"/>
                </a:solidFill>
              </a:rPr>
              <a:t>Waar?</a:t>
            </a:r>
          </a:p>
          <a:p>
            <a:br>
              <a:rPr lang="nl-NL" sz="3600" dirty="0">
                <a:solidFill>
                  <a:srgbClr val="FF6026"/>
                </a:solidFill>
              </a:rPr>
            </a:br>
            <a:r>
              <a:rPr lang="nl-NL" sz="3600" dirty="0">
                <a:solidFill>
                  <a:srgbClr val="FF6026"/>
                </a:solidFill>
              </a:rPr>
              <a:t>Wanneer?</a:t>
            </a:r>
          </a:p>
        </p:txBody>
      </p:sp>
      <p:pic>
        <p:nvPicPr>
          <p:cNvPr id="4" name="Afbeelding 3" descr="Afbeelding met buitenshuis, windmolen, hemel, boom&#10;&#10;Automatisch gegenereerde beschrijving">
            <a:extLst>
              <a:ext uri="{FF2B5EF4-FFF2-40B4-BE49-F238E27FC236}">
                <a16:creationId xmlns:a16="http://schemas.microsoft.com/office/drawing/2014/main" id="{28D6D366-C85D-AA01-945D-02C00B670C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183" y="270691"/>
            <a:ext cx="9638074" cy="63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44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49" y="1583383"/>
            <a:ext cx="4651500" cy="66397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Korenmolen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93C3A92-A913-3398-FC5B-9E11F2139013}"/>
              </a:ext>
            </a:extLst>
          </p:cNvPr>
          <p:cNvSpPr txBox="1"/>
          <p:nvPr/>
        </p:nvSpPr>
        <p:spPr>
          <a:xfrm>
            <a:off x="0" y="2098932"/>
            <a:ext cx="53149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>
                <a:latin typeface="Calibri Light" panose="020F0302020204030204" pitchFamily="34" charset="0"/>
                <a:ea typeface="Times New Roman" panose="02020603050405020304" pitchFamily="18" charset="0"/>
              </a:rPr>
              <a:t>Dit is de korenmolen in de Molenstraat</a:t>
            </a:r>
          </a:p>
          <a:p>
            <a:endParaRPr lang="nl-NL" sz="20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>
                <a:latin typeface="Calibri Light" panose="020F0302020204030204" pitchFamily="34" charset="0"/>
                <a:ea typeface="Times New Roman" panose="02020603050405020304" pitchFamily="18" charset="0"/>
              </a:rPr>
              <a:t>In 1732 daar herbouwd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nl-NL" sz="20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>
                <a:latin typeface="Calibri Light" panose="020F0302020204030204" pitchFamily="34" charset="0"/>
                <a:ea typeface="Times New Roman" panose="02020603050405020304" pitchFamily="18" charset="0"/>
              </a:rPr>
              <a:t>Meer molens: ros-koren-,  ros-olie-molen en watermolen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nl-NL" sz="20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>
                <a:latin typeface="Calibri Light" panose="020F0302020204030204" pitchFamily="34" charset="0"/>
                <a:ea typeface="Times New Roman" panose="02020603050405020304" pitchFamily="18" charset="0"/>
              </a:rPr>
              <a:t>‘Ros’ een ander woord voor ‘paard’.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nl-NL" sz="20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>
                <a:latin typeface="Calibri Light" panose="020F0302020204030204" pitchFamily="34" charset="0"/>
                <a:ea typeface="Times New Roman" panose="02020603050405020304" pitchFamily="18" charset="0"/>
              </a:rPr>
              <a:t>Rosmolen: paard laat stenen draaien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nl-NL" sz="20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>
                <a:latin typeface="Calibri Light" panose="020F0302020204030204" pitchFamily="34" charset="0"/>
                <a:ea typeface="Times New Roman" panose="02020603050405020304" pitchFamily="18" charset="0"/>
              </a:rPr>
              <a:t>Naam Rosmalen niets te maken met rosmolen.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nl-NL" sz="20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>
                <a:latin typeface="Calibri Light" panose="020F0302020204030204" pitchFamily="34" charset="0"/>
                <a:ea typeface="Times New Roman" panose="02020603050405020304" pitchFamily="18" charset="0"/>
              </a:rPr>
              <a:t>Molens: machines van die tijd </a:t>
            </a:r>
            <a:endParaRPr lang="nl-NL" sz="2000" dirty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1CC77C8E-ECE9-76C4-D899-1B3D0AF8983E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9" name="Rechthoek: afgeronde hoeken 18">
              <a:extLst>
                <a:ext uri="{FF2B5EF4-FFF2-40B4-BE49-F238E27FC236}">
                  <a16:creationId xmlns:a16="http://schemas.microsoft.com/office/drawing/2014/main" id="{5C836DA6-50C4-3B3D-06CC-CBC753512540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: afgeronde hoeken 19">
              <a:extLst>
                <a:ext uri="{FF2B5EF4-FFF2-40B4-BE49-F238E27FC236}">
                  <a16:creationId xmlns:a16="http://schemas.microsoft.com/office/drawing/2014/main" id="{D054AEA5-5A1E-9BDF-AB61-5E1FB2B88A25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1" name="Afbeelding 20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5ADF187D-9A51-CFED-7797-5243A31CC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22" name="Afbeelding 21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BC3E2017-7D77-F618-604D-BEF874279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4EC81BCB-2BDE-09B2-8EF1-5F244CA126D0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4DC3BB68-2EAB-3898-3394-9B1BF840DB35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8BE43BD-8E97-4D05-DC31-C2969DA41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2</a:t>
            </a:fld>
            <a:endParaRPr lang="nl-NL" dirty="0"/>
          </a:p>
        </p:txBody>
      </p:sp>
      <p:pic>
        <p:nvPicPr>
          <p:cNvPr id="7" name="Afbeelding 6" descr="Afbeelding met windmolen, buitenshuis, hemel, Molen&#10;&#10;Automatisch gegenereerde beschrijving">
            <a:extLst>
              <a:ext uri="{FF2B5EF4-FFF2-40B4-BE49-F238E27FC236}">
                <a16:creationId xmlns:a16="http://schemas.microsoft.com/office/drawing/2014/main" id="{E21239DF-C5DC-A847-1FE3-853301BDA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56" y="223837"/>
            <a:ext cx="714375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56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414" y="1790859"/>
            <a:ext cx="4651500" cy="66397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Rampen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BEE9947-13F5-EEF0-9128-60EF30EDC853}"/>
              </a:ext>
            </a:extLst>
          </p:cNvPr>
          <p:cNvSpPr txBox="1"/>
          <p:nvPr/>
        </p:nvSpPr>
        <p:spPr>
          <a:xfrm>
            <a:off x="46847" y="2466331"/>
            <a:ext cx="48920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/>
              <a:t>Droogte,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/>
              <a:t>Onweer, hagel,  stormwind,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/>
              <a:t>Ziekten onder het vee,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/>
              <a:t>Mensen  stierven door cholera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/>
              <a:t>Nog steeds overstromingen van de Maas.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62D662B6-A19A-ED1F-1020-1194C2E01C68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4" name="Rechthoek: afgeronde hoeken 3">
              <a:extLst>
                <a:ext uri="{FF2B5EF4-FFF2-40B4-BE49-F238E27FC236}">
                  <a16:creationId xmlns:a16="http://schemas.microsoft.com/office/drawing/2014/main" id="{67E91056-AA6E-7D64-79F1-B795DF153A67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: afgeronde hoeken 12">
              <a:extLst>
                <a:ext uri="{FF2B5EF4-FFF2-40B4-BE49-F238E27FC236}">
                  <a16:creationId xmlns:a16="http://schemas.microsoft.com/office/drawing/2014/main" id="{1050C745-08D8-0691-E1F9-266B98273768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1" name="Afbeelding 20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3BB0A80F-EEAE-4498-D400-FF51D6AC4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22" name="Afbeelding 21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CFA78540-46A5-5130-2134-10109D6DF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495A22E7-A789-3CFA-13E3-167853A68651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AECD0E0B-E6F9-C183-2F21-9D127CDE2892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685F99-35C9-D64D-073A-68B907B1D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3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11B1814-E06E-890F-BDCA-0CE4D5E3F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346" y="0"/>
            <a:ext cx="7304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68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49" y="2282765"/>
            <a:ext cx="4651500" cy="66397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Maar 1000 inwoners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62D662B6-A19A-ED1F-1020-1194C2E01C68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4" name="Rechthoek: afgeronde hoeken 3">
              <a:extLst>
                <a:ext uri="{FF2B5EF4-FFF2-40B4-BE49-F238E27FC236}">
                  <a16:creationId xmlns:a16="http://schemas.microsoft.com/office/drawing/2014/main" id="{67E91056-AA6E-7D64-79F1-B795DF153A67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: afgeronde hoeken 12">
              <a:extLst>
                <a:ext uri="{FF2B5EF4-FFF2-40B4-BE49-F238E27FC236}">
                  <a16:creationId xmlns:a16="http://schemas.microsoft.com/office/drawing/2014/main" id="{1050C745-08D8-0691-E1F9-266B98273768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1" name="Afbeelding 20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3BB0A80F-EEAE-4498-D400-FF51D6AC4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22" name="Afbeelding 21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CFA78540-46A5-5130-2134-10109D6DF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495A22E7-A789-3CFA-13E3-167853A68651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AECD0E0B-E6F9-C183-2F21-9D127CDE2892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685F99-35C9-D64D-073A-68B907B1D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4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AB7B841-E40B-21E0-528A-98DAC8180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5664" y="0"/>
            <a:ext cx="6746336" cy="6858000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3BEE9947-13F5-EEF0-9128-60EF30EDC853}"/>
              </a:ext>
            </a:extLst>
          </p:cNvPr>
          <p:cNvSpPr txBox="1"/>
          <p:nvPr/>
        </p:nvSpPr>
        <p:spPr>
          <a:xfrm>
            <a:off x="0" y="3102902"/>
            <a:ext cx="5806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>
                <a:ea typeface="Times New Roman" panose="02020603050405020304" pitchFamily="18" charset="0"/>
              </a:rPr>
              <a:t>1785: 1000 inwoners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nl-NL" sz="2000" dirty="0">
              <a:ea typeface="Times New Roman" panose="02020603050405020304" pitchFamily="18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>
                <a:ea typeface="Times New Roman" panose="02020603050405020304" pitchFamily="18" charset="0"/>
              </a:rPr>
              <a:t>Veel doden door verschillende rampen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nl-NL" sz="2000" dirty="0">
              <a:ea typeface="Times New Roman" panose="02020603050405020304" pitchFamily="18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>
                <a:ea typeface="Times New Roman" panose="02020603050405020304" pitchFamily="18" charset="0"/>
              </a:rPr>
              <a:t>Pas na de Tweede Oorlog Rosmalen erg gegroeid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291008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9" y="4305701"/>
            <a:ext cx="3084436" cy="66397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Bevrijding?!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F678CDFC-6C11-6E24-DA71-480D40D02996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4" name="Rechthoek: afgeronde hoeken 3">
              <a:extLst>
                <a:ext uri="{FF2B5EF4-FFF2-40B4-BE49-F238E27FC236}">
                  <a16:creationId xmlns:a16="http://schemas.microsoft.com/office/drawing/2014/main" id="{0E299EE4-FA0E-A6B1-CCB2-8EAB4BABF06D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: afgeronde hoeken 15">
              <a:extLst>
                <a:ext uri="{FF2B5EF4-FFF2-40B4-BE49-F238E27FC236}">
                  <a16:creationId xmlns:a16="http://schemas.microsoft.com/office/drawing/2014/main" id="{C07BA6EA-F781-D813-387C-B40BD37169C8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9" name="Afbeelding 18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DF521933-DE2A-D155-3FA6-2E409699C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22" name="Afbeelding 21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7D0E5711-BCF6-EEEF-503A-362247B61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1858C593-3946-3206-BDE0-243AAA807556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DBA5FC13-771D-EDE0-8251-472FAAA4D152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23C3467-40F3-9B66-210F-0D67CD72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5</a:t>
            </a:fld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7056953-1667-C304-7F30-AF599CC3F399}"/>
              </a:ext>
            </a:extLst>
          </p:cNvPr>
          <p:cNvSpPr txBox="1"/>
          <p:nvPr/>
        </p:nvSpPr>
        <p:spPr>
          <a:xfrm>
            <a:off x="428280" y="5139608"/>
            <a:ext cx="8493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>
                <a:ea typeface="Times New Roman" panose="02020603050405020304" pitchFamily="18" charset="0"/>
              </a:rPr>
              <a:t>1795 Patriotten en Frans leger verjagen stadhouder Willem V van Oranje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>
                <a:ea typeface="Times New Roman" panose="02020603050405020304" pitchFamily="18" charset="0"/>
              </a:rPr>
              <a:t>Voor Brabant bevrijding van protestantse overheersing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>
                <a:ea typeface="Times New Roman" panose="02020603050405020304" pitchFamily="18" charset="0"/>
              </a:rPr>
              <a:t>Groot offer: schade en doden door veldslagen en plunderingen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>
                <a:ea typeface="Times New Roman" panose="02020603050405020304" pitchFamily="18" charset="0"/>
              </a:rPr>
              <a:t>Maar we telden weer mee!</a:t>
            </a:r>
            <a:endParaRPr lang="nl-NL" sz="2000" dirty="0"/>
          </a:p>
        </p:txBody>
      </p:sp>
      <p:pic>
        <p:nvPicPr>
          <p:cNvPr id="9" name="Afbeelding 8" descr="Afbeelding met verven, hemel, maan, wolk&#10;&#10;Automatisch gegenereerde beschrijving">
            <a:extLst>
              <a:ext uri="{FF2B5EF4-FFF2-40B4-BE49-F238E27FC236}">
                <a16:creationId xmlns:a16="http://schemas.microsoft.com/office/drawing/2014/main" id="{BF2C7318-700E-2B83-226E-3C38EAF68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9101" y="0"/>
            <a:ext cx="7122899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4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43" y="2051781"/>
            <a:ext cx="5408154" cy="66397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WOW: Rosoliemolen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BEE9947-13F5-EEF0-9128-60EF30EDC853}"/>
              </a:ext>
            </a:extLst>
          </p:cNvPr>
          <p:cNvSpPr txBox="1"/>
          <p:nvPr/>
        </p:nvSpPr>
        <p:spPr>
          <a:xfrm>
            <a:off x="93920" y="2753085"/>
            <a:ext cx="530048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/>
              <a:t>1844 Gele Hoeve: Nieuwe rosoliemolen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/>
              <a:t>Monument fietspad langs </a:t>
            </a:r>
            <a:r>
              <a:rPr lang="nl-NL" sz="2000" dirty="0" err="1"/>
              <a:t>Graafse</a:t>
            </a:r>
            <a:r>
              <a:rPr lang="nl-NL" sz="2000" dirty="0"/>
              <a:t> Baan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/>
              <a:t>Van notaris van den Mortel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/>
              <a:t>Een rondlopend paard bewoog de stenen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/>
              <a:t>Uit zaden werd olie geperst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/>
              <a:t>Foto: Openlucht Museum Arnhem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0F41F51F-AFDF-A13A-A4C9-C9957C5309D7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4" name="Rechthoek: afgeronde hoeken 3">
              <a:extLst>
                <a:ext uri="{FF2B5EF4-FFF2-40B4-BE49-F238E27FC236}">
                  <a16:creationId xmlns:a16="http://schemas.microsoft.com/office/drawing/2014/main" id="{B33C1E49-F8E4-24C0-D49C-7FEEEE9A9538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1FAA6688-9265-EB65-E51F-11DA54E85688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2BA4C696-803B-94F7-DDA3-D2F51D9DE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20" name="Afbeelding 19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07ED2320-684A-CE86-E374-9E805AAC8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40524295-48C6-20D6-0C55-D8C688AFF054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E156B04D-F5FF-03A4-621E-FF63DF743D79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22DE9F-E83F-98E6-A0A9-729E9A6F8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6</a:t>
            </a:fld>
            <a:endParaRPr lang="nl-NL"/>
          </a:p>
        </p:txBody>
      </p:sp>
      <p:pic>
        <p:nvPicPr>
          <p:cNvPr id="9" name="Afbeelding 8" descr="Afbeelding met machine, Machinegereedschap, overdekt, Metaalbewerking&#10;&#10;Automatisch gegenereerde beschrijving">
            <a:extLst>
              <a:ext uri="{FF2B5EF4-FFF2-40B4-BE49-F238E27FC236}">
                <a16:creationId xmlns:a16="http://schemas.microsoft.com/office/drawing/2014/main" id="{F480C47D-8EC0-76AA-03F6-9C6F8A4851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047" y="-10139"/>
            <a:ext cx="6524625" cy="5353050"/>
          </a:xfrm>
          <a:prstGeom prst="rect">
            <a:avLst/>
          </a:prstGeom>
        </p:spPr>
      </p:pic>
      <p:pic>
        <p:nvPicPr>
          <p:cNvPr id="7" name="Afbeelding 6" descr="Afbeelding met tekst, gras, buitenshuis, plant&#10;&#10;Automatisch gegenereerde beschrijving">
            <a:extLst>
              <a:ext uri="{FF2B5EF4-FFF2-40B4-BE49-F238E27FC236}">
                <a16:creationId xmlns:a16="http://schemas.microsoft.com/office/drawing/2014/main" id="{8978CA81-23B1-0ACA-AC8B-47B2E5D37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929" y="4570020"/>
            <a:ext cx="3050640" cy="228798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921FFBE-A214-8214-CF36-0B96C68396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6478" y="4745592"/>
            <a:ext cx="1778755" cy="181416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5C75435-B732-FE4F-D443-2F4951324B4B}"/>
              </a:ext>
            </a:extLst>
          </p:cNvPr>
          <p:cNvSpPr txBox="1"/>
          <p:nvPr/>
        </p:nvSpPr>
        <p:spPr>
          <a:xfrm>
            <a:off x="6661795" y="6546711"/>
            <a:ext cx="1834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Monument </a:t>
            </a:r>
            <a:r>
              <a:rPr lang="en-US" sz="1200" i="1" dirty="0" err="1"/>
              <a:t>Graafse</a:t>
            </a:r>
            <a:r>
              <a:rPr lang="en-US" sz="1200" i="1" dirty="0"/>
              <a:t> Baan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156263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9" y="6029115"/>
            <a:ext cx="1674061" cy="66397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Extra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BEE9947-13F5-EEF0-9128-60EF30EDC853}"/>
              </a:ext>
            </a:extLst>
          </p:cNvPr>
          <p:cNvSpPr txBox="1"/>
          <p:nvPr/>
        </p:nvSpPr>
        <p:spPr>
          <a:xfrm>
            <a:off x="2416210" y="6185839"/>
            <a:ext cx="6530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/>
              <a:t>Kort filmpje over Franse Tijd (2 min.)  </a:t>
            </a:r>
            <a:endParaRPr lang="nl-NL" sz="2000" b="1" dirty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88B10566-6AD0-84DE-9649-0FE12B183F1D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1041BA05-18C1-5652-3BF6-BEDA53BD415F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: afgeronde hoeken 12">
              <a:extLst>
                <a:ext uri="{FF2B5EF4-FFF2-40B4-BE49-F238E27FC236}">
                  <a16:creationId xmlns:a16="http://schemas.microsoft.com/office/drawing/2014/main" id="{0E5E1FD8-5183-AC7B-D01E-EFA2F2D6AB95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Afbeelding 13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E374A8D5-92CD-FCA7-F358-ACFB9B6BD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16" name="Afbeelding 15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BFB68505-D4A6-CE1B-9616-DF5232BA6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AE4E1673-9669-C843-AE62-375098099629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79009A77-7226-5ED4-B761-6EE0D295B257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A5D491-65FC-D055-3023-6B002F35E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7</a:t>
            </a:fld>
            <a:endParaRPr lang="nl-NL"/>
          </a:p>
        </p:txBody>
      </p:sp>
      <p:pic>
        <p:nvPicPr>
          <p:cNvPr id="5" name="Onlinemedia 4" title="20050127 SchoolTv: De Franse Tijd">
            <a:hlinkClick r:id="" action="ppaction://media"/>
            <a:extLst>
              <a:ext uri="{FF2B5EF4-FFF2-40B4-BE49-F238E27FC236}">
                <a16:creationId xmlns:a16="http://schemas.microsoft.com/office/drawing/2014/main" id="{C2487EB0-9E35-6EF5-9970-56626C5709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416210" y="632885"/>
            <a:ext cx="9449699" cy="53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5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89" y="2924219"/>
            <a:ext cx="4651500" cy="66397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1700 - 1800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BEE9947-13F5-EEF0-9128-60EF30EDC853}"/>
              </a:ext>
            </a:extLst>
          </p:cNvPr>
          <p:cNvSpPr txBox="1"/>
          <p:nvPr/>
        </p:nvSpPr>
        <p:spPr>
          <a:xfrm>
            <a:off x="148436" y="3497752"/>
            <a:ext cx="5300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/>
              <a:t>Tijd van de pruiken en revoluties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/>
              <a:t>Rosmalen: molens en rampen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C708FAC-85BE-6593-2A37-4D8BADF26749}"/>
              </a:ext>
            </a:extLst>
          </p:cNvPr>
          <p:cNvSpPr txBox="1"/>
          <p:nvPr/>
        </p:nvSpPr>
        <p:spPr>
          <a:xfrm>
            <a:off x="34694" y="6004257"/>
            <a:ext cx="5480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©© 2024 Jan van Nuland, samenstelling tekst en vormgeving – canonrosmalen@gmail.com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C6E4ECD9-11DA-256D-25E6-73FE37ABA7C5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4" name="Rechthoek: afgeronde hoeken 13">
              <a:extLst>
                <a:ext uri="{FF2B5EF4-FFF2-40B4-BE49-F238E27FC236}">
                  <a16:creationId xmlns:a16="http://schemas.microsoft.com/office/drawing/2014/main" id="{4C28DD5D-4AFE-EE51-F07B-E151FAAB77B8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: afgeronde hoeken 16">
              <a:extLst>
                <a:ext uri="{FF2B5EF4-FFF2-40B4-BE49-F238E27FC236}">
                  <a16:creationId xmlns:a16="http://schemas.microsoft.com/office/drawing/2014/main" id="{A1F82A46-A213-3E8A-3BDD-6DB4FD16E611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8" name="Afbeelding 17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FE6F87A0-4AD8-3153-6413-F40E8D5BF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19" name="Afbeelding 18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EBDA92A6-28C1-B7CB-AC9D-CA998AB47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9C90258B-8259-718D-AA27-786112A1C6AE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809E6B5E-18E2-0B27-5A90-0AB33D259C98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A8A98BA4-E27B-058C-89BF-CA1B95C76EE1}"/>
              </a:ext>
            </a:extLst>
          </p:cNvPr>
          <p:cNvSpPr/>
          <p:nvPr/>
        </p:nvSpPr>
        <p:spPr>
          <a:xfrm>
            <a:off x="359486" y="2130938"/>
            <a:ext cx="4563106" cy="457397"/>
          </a:xfrm>
          <a:prstGeom prst="roundRect">
            <a:avLst/>
          </a:prstGeom>
          <a:solidFill>
            <a:srgbClr val="FF60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Naar meer info op Canon-pagina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AF9C9C-E93B-EAD2-5E57-3157F6575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8</a:t>
            </a:fld>
            <a:endParaRPr lang="nl-NL"/>
          </a:p>
        </p:txBody>
      </p:sp>
      <p:pic>
        <p:nvPicPr>
          <p:cNvPr id="9" name="Afbeelding 8" descr="Afbeelding met schermopname, kunst, tekenfilm, Rechthoek&#10;&#10;Automatisch gegenereerde beschrijving">
            <a:extLst>
              <a:ext uri="{FF2B5EF4-FFF2-40B4-BE49-F238E27FC236}">
                <a16:creationId xmlns:a16="http://schemas.microsoft.com/office/drawing/2014/main" id="{AEC983FC-9B91-BD82-6FF3-E71E69FC09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015" y="214438"/>
            <a:ext cx="6530357" cy="649770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856C2C5-FABA-987F-9175-125ACC2AC2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2900" y="267867"/>
            <a:ext cx="1409692" cy="17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5998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265</Words>
  <Application>Microsoft Office PowerPoint</Application>
  <PresentationFormat>Breedbeeld</PresentationFormat>
  <Paragraphs>97</Paragraphs>
  <Slides>8</Slides>
  <Notes>5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 Light</vt:lpstr>
      <vt:lpstr>Times New Roman</vt:lpstr>
      <vt:lpstr>Kantoorthema</vt:lpstr>
      <vt:lpstr>PowerPoint-presentatie</vt:lpstr>
      <vt:lpstr>Korenmolen</vt:lpstr>
      <vt:lpstr>Rampen</vt:lpstr>
      <vt:lpstr>Maar 1000 inwoners</vt:lpstr>
      <vt:lpstr>Bevrijding?!</vt:lpstr>
      <vt:lpstr>WOW: Rosoliemolen</vt:lpstr>
      <vt:lpstr>Extra</vt:lpstr>
      <vt:lpstr>1700 - 1800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van Nuland</dc:creator>
  <cp:lastModifiedBy>Jan van Nuland</cp:lastModifiedBy>
  <cp:revision>2</cp:revision>
  <dcterms:created xsi:type="dcterms:W3CDTF">2024-05-03T10:11:38Z</dcterms:created>
  <dcterms:modified xsi:type="dcterms:W3CDTF">2024-07-16T11:31:34Z</dcterms:modified>
</cp:coreProperties>
</file>