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</p:sldIdLst>
  <p:sldSz cx="12192000" cy="6858000"/>
  <p:notesSz cx="6888163" cy="1002188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7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CACC"/>
    <a:srgbClr val="F6C8A7"/>
    <a:srgbClr val="C4A6E2"/>
    <a:srgbClr val="F0E8F7"/>
    <a:srgbClr val="D7C2E1"/>
    <a:srgbClr val="E3A4AF"/>
    <a:srgbClr val="FFD485"/>
    <a:srgbClr val="9DC98A"/>
    <a:srgbClr val="D5BB70"/>
    <a:srgbClr val="D2E5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3FF7F5-B4B3-449B-8B1D-DF27AD978F25}" v="209" dt="2024-12-06T11:16:17.9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252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3157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van Nuland" userId="a82abb82597f8afb" providerId="LiveId" clId="{A7C54F20-8695-44BC-BE74-3DD6F30BCE76}"/>
    <pc:docChg chg="undo custSel modSld modNotesMaster modHandout">
      <pc:chgData name="Jan van Nuland" userId="a82abb82597f8afb" providerId="LiveId" clId="{A7C54F20-8695-44BC-BE74-3DD6F30BCE76}" dt="2024-11-12T08:02:41.270" v="1081" actId="20577"/>
      <pc:docMkLst>
        <pc:docMk/>
      </pc:docMkLst>
      <pc:sldChg chg="addSp delSp modSp mod">
        <pc:chgData name="Jan van Nuland" userId="a82abb82597f8afb" providerId="LiveId" clId="{A7C54F20-8695-44BC-BE74-3DD6F30BCE76}" dt="2024-11-09T14:22:41.852" v="924" actId="1035"/>
        <pc:sldMkLst>
          <pc:docMk/>
          <pc:sldMk cId="2566922382" sldId="256"/>
        </pc:sldMkLst>
        <pc:spChg chg="add del mod">
          <ac:chgData name="Jan van Nuland" userId="a82abb82597f8afb" providerId="LiveId" clId="{A7C54F20-8695-44BC-BE74-3DD6F30BCE76}" dt="2024-11-09T14:03:56.978" v="693" actId="478"/>
          <ac:spMkLst>
            <pc:docMk/>
            <pc:sldMk cId="2566922382" sldId="256"/>
            <ac:spMk id="2" creationId="{7AC4B274-93AE-D412-9CF7-6FE8F25514E1}"/>
          </ac:spMkLst>
        </pc:spChg>
        <pc:spChg chg="add mod">
          <ac:chgData name="Jan van Nuland" userId="a82abb82597f8afb" providerId="LiveId" clId="{A7C54F20-8695-44BC-BE74-3DD6F30BCE76}" dt="2024-11-09T14:08:55.333" v="761" actId="207"/>
          <ac:spMkLst>
            <pc:docMk/>
            <pc:sldMk cId="2566922382" sldId="256"/>
            <ac:spMk id="3" creationId="{9687F2B5-B66D-28C1-1E35-6A0EA26AA2AB}"/>
          </ac:spMkLst>
        </pc:spChg>
        <pc:spChg chg="add mod">
          <ac:chgData name="Jan van Nuland" userId="a82abb82597f8afb" providerId="LiveId" clId="{A7C54F20-8695-44BC-BE74-3DD6F30BCE76}" dt="2024-11-09T14:04:04.827" v="695" actId="1076"/>
          <ac:spMkLst>
            <pc:docMk/>
            <pc:sldMk cId="2566922382" sldId="256"/>
            <ac:spMk id="4" creationId="{4918025E-2AFC-1F47-EC89-F97D8014A86A}"/>
          </ac:spMkLst>
        </pc:spChg>
        <pc:spChg chg="add mod">
          <ac:chgData name="Jan van Nuland" userId="a82abb82597f8afb" providerId="LiveId" clId="{A7C54F20-8695-44BC-BE74-3DD6F30BCE76}" dt="2024-11-09T14:22:41.852" v="924" actId="1035"/>
          <ac:spMkLst>
            <pc:docMk/>
            <pc:sldMk cId="2566922382" sldId="256"/>
            <ac:spMk id="15" creationId="{8FE04ACF-0484-0D36-A2F0-A4947F1A15D5}"/>
          </ac:spMkLst>
        </pc:spChg>
        <pc:graphicFrameChg chg="add del mod modGraphic">
          <ac:chgData name="Jan van Nuland" userId="a82abb82597f8afb" providerId="LiveId" clId="{A7C54F20-8695-44BC-BE74-3DD6F30BCE76}" dt="2024-11-06T10:57:25.703" v="98" actId="478"/>
          <ac:graphicFrameMkLst>
            <pc:docMk/>
            <pc:sldMk cId="2566922382" sldId="256"/>
            <ac:graphicFrameMk id="3" creationId="{685E43A6-9F77-607B-5BF3-2E23661B03AF}"/>
          </ac:graphicFrameMkLst>
        </pc:graphicFrameChg>
        <pc:graphicFrameChg chg="add mod">
          <ac:chgData name="Jan van Nuland" userId="a82abb82597f8afb" providerId="LiveId" clId="{A7C54F20-8695-44BC-BE74-3DD6F30BCE76}" dt="2024-11-06T10:57:29.594" v="99"/>
          <ac:graphicFrameMkLst>
            <pc:docMk/>
            <pc:sldMk cId="2566922382" sldId="256"/>
            <ac:graphicFrameMk id="9" creationId="{ACF27765-B8BD-4D2C-09C9-497D0EA97E55}"/>
          </ac:graphicFrameMkLst>
        </pc:graphicFrameChg>
        <pc:graphicFrameChg chg="add mod">
          <ac:chgData name="Jan van Nuland" userId="a82abb82597f8afb" providerId="LiveId" clId="{A7C54F20-8695-44BC-BE74-3DD6F30BCE76}" dt="2024-11-06T10:58:02.129" v="101"/>
          <ac:graphicFrameMkLst>
            <pc:docMk/>
            <pc:sldMk cId="2566922382" sldId="256"/>
            <ac:graphicFrameMk id="10" creationId="{08E70060-52A8-46D2-8A08-BCB658AAACF8}"/>
          </ac:graphicFrameMkLst>
        </pc:graphicFrameChg>
        <pc:picChg chg="add del mod">
          <ac:chgData name="Jan van Nuland" userId="a82abb82597f8afb" providerId="LiveId" clId="{A7C54F20-8695-44BC-BE74-3DD6F30BCE76}" dt="2024-11-06T10:57:22.868" v="97" actId="478"/>
          <ac:picMkLst>
            <pc:docMk/>
            <pc:sldMk cId="2566922382" sldId="256"/>
            <ac:picMk id="5" creationId="{59BD6561-2BCD-FE6C-87D7-09339F3332D5}"/>
          </ac:picMkLst>
        </pc:picChg>
        <pc:picChg chg="add del mod">
          <ac:chgData name="Jan van Nuland" userId="a82abb82597f8afb" providerId="LiveId" clId="{A7C54F20-8695-44BC-BE74-3DD6F30BCE76}" dt="2024-11-06T10:39:03.366" v="92" actId="478"/>
          <ac:picMkLst>
            <pc:docMk/>
            <pc:sldMk cId="2566922382" sldId="256"/>
            <ac:picMk id="7" creationId="{A811E9CE-0D32-4174-90A1-7F30E0317DF0}"/>
          </ac:picMkLst>
        </pc:picChg>
        <pc:picChg chg="add del mod">
          <ac:chgData name="Jan van Nuland" userId="a82abb82597f8afb" providerId="LiveId" clId="{A7C54F20-8695-44BC-BE74-3DD6F30BCE76}" dt="2024-11-06T10:39:00.433" v="90" actId="478"/>
          <ac:picMkLst>
            <pc:docMk/>
            <pc:sldMk cId="2566922382" sldId="256"/>
            <ac:picMk id="8" creationId="{6C8D4403-C3DC-12C4-0A8E-802CE0E4DB67}"/>
          </ac:picMkLst>
        </pc:picChg>
        <pc:picChg chg="add del mod">
          <ac:chgData name="Jan van Nuland" userId="a82abb82597f8afb" providerId="LiveId" clId="{A7C54F20-8695-44BC-BE74-3DD6F30BCE76}" dt="2024-11-06T11:14:33.672" v="108" actId="478"/>
          <ac:picMkLst>
            <pc:docMk/>
            <pc:sldMk cId="2566922382" sldId="256"/>
            <ac:picMk id="12" creationId="{E913112B-671E-CA88-9F94-0D2B2740789D}"/>
          </ac:picMkLst>
        </pc:picChg>
        <pc:picChg chg="add mod">
          <ac:chgData name="Jan van Nuland" userId="a82abb82597f8afb" providerId="LiveId" clId="{A7C54F20-8695-44BC-BE74-3DD6F30BCE76}" dt="2024-11-09T14:08:14.159" v="759" actId="1076"/>
          <ac:picMkLst>
            <pc:docMk/>
            <pc:sldMk cId="2566922382" sldId="256"/>
            <ac:picMk id="14" creationId="{73C38F0E-1256-1494-3255-DA2696666FFE}"/>
          </ac:picMkLst>
        </pc:picChg>
        <pc:picChg chg="add mod">
          <ac:chgData name="Jan van Nuland" userId="a82abb82597f8afb" providerId="LiveId" clId="{A7C54F20-8695-44BC-BE74-3DD6F30BCE76}" dt="2024-11-06T10:57:37.889" v="100"/>
          <ac:picMkLst>
            <pc:docMk/>
            <pc:sldMk cId="2566922382" sldId="256"/>
            <ac:picMk id="1025" creationId="{DEA2B16E-AF87-3727-8481-DABAA1FB6001}"/>
          </ac:picMkLst>
        </pc:picChg>
        <pc:picChg chg="add mod">
          <ac:chgData name="Jan van Nuland" userId="a82abb82597f8afb" providerId="LiveId" clId="{A7C54F20-8695-44BC-BE74-3DD6F30BCE76}" dt="2024-11-06T10:57:37.889" v="100"/>
          <ac:picMkLst>
            <pc:docMk/>
            <pc:sldMk cId="2566922382" sldId="256"/>
            <ac:picMk id="1026" creationId="{B082800B-08C2-767B-442C-D030557A1A6E}"/>
          </ac:picMkLst>
        </pc:picChg>
        <pc:picChg chg="add mod">
          <ac:chgData name="Jan van Nuland" userId="a82abb82597f8afb" providerId="LiveId" clId="{A7C54F20-8695-44BC-BE74-3DD6F30BCE76}" dt="2024-11-06T10:57:37.889" v="100"/>
          <ac:picMkLst>
            <pc:docMk/>
            <pc:sldMk cId="2566922382" sldId="256"/>
            <ac:picMk id="1027" creationId="{CEDC11BE-FB07-2227-2937-8FA975B8498E}"/>
          </ac:picMkLst>
        </pc:picChg>
        <pc:picChg chg="add mod">
          <ac:chgData name="Jan van Nuland" userId="a82abb82597f8afb" providerId="LiveId" clId="{A7C54F20-8695-44BC-BE74-3DD6F30BCE76}" dt="2024-11-06T10:57:37.889" v="100"/>
          <ac:picMkLst>
            <pc:docMk/>
            <pc:sldMk cId="2566922382" sldId="256"/>
            <ac:picMk id="1028" creationId="{E8DCD999-792C-B6AF-9AC8-3579F9DCB8A5}"/>
          </ac:picMkLst>
        </pc:picChg>
        <pc:picChg chg="add mod">
          <ac:chgData name="Jan van Nuland" userId="a82abb82597f8afb" providerId="LiveId" clId="{A7C54F20-8695-44BC-BE74-3DD6F30BCE76}" dt="2024-11-06T10:58:12.530" v="102"/>
          <ac:picMkLst>
            <pc:docMk/>
            <pc:sldMk cId="2566922382" sldId="256"/>
            <ac:picMk id="1029" creationId="{61956037-3958-BE84-9B73-C134E8E79D40}"/>
          </ac:picMkLst>
        </pc:picChg>
        <pc:picChg chg="add mod">
          <ac:chgData name="Jan van Nuland" userId="a82abb82597f8afb" providerId="LiveId" clId="{A7C54F20-8695-44BC-BE74-3DD6F30BCE76}" dt="2024-11-06T10:58:12.530" v="102"/>
          <ac:picMkLst>
            <pc:docMk/>
            <pc:sldMk cId="2566922382" sldId="256"/>
            <ac:picMk id="1030" creationId="{4B855E6D-EBDD-179B-5A25-00A5E7D0C8E8}"/>
          </ac:picMkLst>
        </pc:picChg>
        <pc:picChg chg="add mod">
          <ac:chgData name="Jan van Nuland" userId="a82abb82597f8afb" providerId="LiveId" clId="{A7C54F20-8695-44BC-BE74-3DD6F30BCE76}" dt="2024-11-06T10:58:12.530" v="102"/>
          <ac:picMkLst>
            <pc:docMk/>
            <pc:sldMk cId="2566922382" sldId="256"/>
            <ac:picMk id="1031" creationId="{B972D4F9-B005-C1D0-AF92-D0C59091F873}"/>
          </ac:picMkLst>
        </pc:picChg>
        <pc:picChg chg="add mod">
          <ac:chgData name="Jan van Nuland" userId="a82abb82597f8afb" providerId="LiveId" clId="{A7C54F20-8695-44BC-BE74-3DD6F30BCE76}" dt="2024-11-06T10:58:12.530" v="102"/>
          <ac:picMkLst>
            <pc:docMk/>
            <pc:sldMk cId="2566922382" sldId="256"/>
            <ac:picMk id="1032" creationId="{A112AF62-94E4-D18F-51F9-F5518AF4FC8E}"/>
          </ac:picMkLst>
        </pc:picChg>
        <pc:picChg chg="del">
          <ac:chgData name="Jan van Nuland" userId="a82abb82597f8afb" providerId="LiveId" clId="{A7C54F20-8695-44BC-BE74-3DD6F30BCE76}" dt="2024-11-09T13:57:14.056" v="679" actId="478"/>
          <ac:picMkLst>
            <pc:docMk/>
            <pc:sldMk cId="2566922382" sldId="256"/>
            <ac:picMk id="1035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3:57:14.056" v="679" actId="478"/>
          <ac:picMkLst>
            <pc:docMk/>
            <pc:sldMk cId="2566922382" sldId="256"/>
            <ac:picMk id="1036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3:57:14.056" v="679" actId="478"/>
          <ac:picMkLst>
            <pc:docMk/>
            <pc:sldMk cId="2566922382" sldId="256"/>
            <ac:picMk id="1037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3:57:14.056" v="679" actId="478"/>
          <ac:picMkLst>
            <pc:docMk/>
            <pc:sldMk cId="2566922382" sldId="256"/>
            <ac:picMk id="1038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3:57:14.056" v="679" actId="478"/>
          <ac:picMkLst>
            <pc:docMk/>
            <pc:sldMk cId="2566922382" sldId="256"/>
            <ac:picMk id="1039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3:57:14.056" v="679" actId="478"/>
          <ac:picMkLst>
            <pc:docMk/>
            <pc:sldMk cId="2566922382" sldId="256"/>
            <ac:picMk id="1040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3:57:14.056" v="679" actId="478"/>
          <ac:picMkLst>
            <pc:docMk/>
            <pc:sldMk cId="2566922382" sldId="256"/>
            <ac:picMk id="1041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3:57:14.056" v="679" actId="478"/>
          <ac:picMkLst>
            <pc:docMk/>
            <pc:sldMk cId="2566922382" sldId="256"/>
            <ac:picMk id="1042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3:57:14.056" v="679" actId="478"/>
          <ac:picMkLst>
            <pc:docMk/>
            <pc:sldMk cId="2566922382" sldId="256"/>
            <ac:picMk id="1043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3:57:14.056" v="679" actId="478"/>
          <ac:picMkLst>
            <pc:docMk/>
            <pc:sldMk cId="2566922382" sldId="256"/>
            <ac:picMk id="1044" creationId="{00000000-0000-0000-0000-000000000000}"/>
          </ac:picMkLst>
        </pc:picChg>
        <pc:picChg chg="mod">
          <ac:chgData name="Jan van Nuland" userId="a82abb82597f8afb" providerId="LiveId" clId="{A7C54F20-8695-44BC-BE74-3DD6F30BCE76}" dt="2024-11-09T14:22:30.919" v="922" actId="1036"/>
          <ac:picMkLst>
            <pc:docMk/>
            <pc:sldMk cId="2566922382" sldId="256"/>
            <ac:picMk id="1045" creationId="{00000000-0000-0000-0000-000000000000}"/>
          </ac:picMkLst>
        </pc:picChg>
        <pc:picChg chg="mod">
          <ac:chgData name="Jan van Nuland" userId="a82abb82597f8afb" providerId="LiveId" clId="{A7C54F20-8695-44BC-BE74-3DD6F30BCE76}" dt="2024-11-09T12:45:59.639" v="644"/>
          <ac:picMkLst>
            <pc:docMk/>
            <pc:sldMk cId="2566922382" sldId="256"/>
            <ac:picMk id="1046" creationId="{00000000-0000-0000-0000-000000000000}"/>
          </ac:picMkLst>
        </pc:picChg>
      </pc:sldChg>
      <pc:sldChg chg="addSp delSp modSp mod">
        <pc:chgData name="Jan van Nuland" userId="a82abb82597f8afb" providerId="LiveId" clId="{A7C54F20-8695-44BC-BE74-3DD6F30BCE76}" dt="2024-11-09T14:23:15.382" v="931" actId="1035"/>
        <pc:sldMkLst>
          <pc:docMk/>
          <pc:sldMk cId="1966175099" sldId="257"/>
        </pc:sldMkLst>
        <pc:spChg chg="add del mod">
          <ac:chgData name="Jan van Nuland" userId="a82abb82597f8afb" providerId="LiveId" clId="{A7C54F20-8695-44BC-BE74-3DD6F30BCE76}" dt="2024-11-09T14:04:16.038" v="696" actId="478"/>
          <ac:spMkLst>
            <pc:docMk/>
            <pc:sldMk cId="1966175099" sldId="257"/>
            <ac:spMk id="2" creationId="{174EBA5B-34BF-C291-1C5D-55501739ACEB}"/>
          </ac:spMkLst>
        </pc:spChg>
        <pc:spChg chg="add mod">
          <ac:chgData name="Jan van Nuland" userId="a82abb82597f8afb" providerId="LiveId" clId="{A7C54F20-8695-44BC-BE74-3DD6F30BCE76}" dt="2024-11-09T14:04:20.710" v="699" actId="1036"/>
          <ac:spMkLst>
            <pc:docMk/>
            <pc:sldMk cId="1966175099" sldId="257"/>
            <ac:spMk id="15" creationId="{42591F4F-0E54-1CC4-901A-F6DAFEEDA388}"/>
          </ac:spMkLst>
        </pc:spChg>
        <pc:spChg chg="add mod">
          <ac:chgData name="Jan van Nuland" userId="a82abb82597f8afb" providerId="LiveId" clId="{A7C54F20-8695-44BC-BE74-3DD6F30BCE76}" dt="2024-11-09T14:08:25.980" v="760" actId="1076"/>
          <ac:spMkLst>
            <pc:docMk/>
            <pc:sldMk cId="1966175099" sldId="257"/>
            <ac:spMk id="16" creationId="{002E96FC-5F79-EB35-0E32-45D2214A4A36}"/>
          </ac:spMkLst>
        </pc:spChg>
        <pc:spChg chg="add mod">
          <ac:chgData name="Jan van Nuland" userId="a82abb82597f8afb" providerId="LiveId" clId="{A7C54F20-8695-44BC-BE74-3DD6F30BCE76}" dt="2024-11-09T14:09:03.625" v="762" actId="207"/>
          <ac:spMkLst>
            <pc:docMk/>
            <pc:sldMk cId="1966175099" sldId="257"/>
            <ac:spMk id="17" creationId="{C209D4EF-4076-2E84-DDEF-2EE8648152B3}"/>
          </ac:spMkLst>
        </pc:spChg>
        <pc:spChg chg="add del mod">
          <ac:chgData name="Jan van Nuland" userId="a82abb82597f8afb" providerId="LiveId" clId="{A7C54F20-8695-44BC-BE74-3DD6F30BCE76}" dt="2024-11-06T14:32:36.372" v="349" actId="21"/>
          <ac:spMkLst>
            <pc:docMk/>
            <pc:sldMk cId="1966175099" sldId="257"/>
            <ac:spMk id="17" creationId="{C46C2610-9B0D-9683-7BB4-3284335D3261}"/>
          </ac:spMkLst>
        </pc:spChg>
        <pc:picChg chg="add mod">
          <ac:chgData name="Jan van Nuland" userId="a82abb82597f8afb" providerId="LiveId" clId="{A7C54F20-8695-44BC-BE74-3DD6F30BCE76}" dt="2024-11-09T12:46:58.113" v="653"/>
          <ac:picMkLst>
            <pc:docMk/>
            <pc:sldMk cId="1966175099" sldId="257"/>
            <ac:picMk id="3" creationId="{D9E0DF16-72A0-5FD7-FF58-63ACA0931E8E}"/>
          </ac:picMkLst>
        </pc:picChg>
        <pc:picChg chg="add mod">
          <ac:chgData name="Jan van Nuland" userId="a82abb82597f8afb" providerId="LiveId" clId="{A7C54F20-8695-44BC-BE74-3DD6F30BCE76}" dt="2024-11-09T14:08:06.907" v="758" actId="1076"/>
          <ac:picMkLst>
            <pc:docMk/>
            <pc:sldMk cId="1966175099" sldId="257"/>
            <ac:picMk id="4" creationId="{0AE2CE71-7736-00D8-500E-79647D484DE1}"/>
          </ac:picMkLst>
        </pc:picChg>
        <pc:picChg chg="del">
          <ac:chgData name="Jan van Nuland" userId="a82abb82597f8afb" providerId="LiveId" clId="{A7C54F20-8695-44BC-BE74-3DD6F30BCE76}" dt="2024-11-09T14:06:35.600" v="734" actId="478"/>
          <ac:picMkLst>
            <pc:docMk/>
            <pc:sldMk cId="1966175099" sldId="257"/>
            <ac:picMk id="5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06:35.600" v="734" actId="478"/>
          <ac:picMkLst>
            <pc:docMk/>
            <pc:sldMk cId="1966175099" sldId="257"/>
            <ac:picMk id="6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06:35.600" v="734" actId="478"/>
          <ac:picMkLst>
            <pc:docMk/>
            <pc:sldMk cId="1966175099" sldId="257"/>
            <ac:picMk id="7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06:35.600" v="734" actId="478"/>
          <ac:picMkLst>
            <pc:docMk/>
            <pc:sldMk cId="1966175099" sldId="257"/>
            <ac:picMk id="8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06:35.600" v="734" actId="478"/>
          <ac:picMkLst>
            <pc:docMk/>
            <pc:sldMk cId="1966175099" sldId="257"/>
            <ac:picMk id="9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06:35.600" v="734" actId="478"/>
          <ac:picMkLst>
            <pc:docMk/>
            <pc:sldMk cId="1966175099" sldId="257"/>
            <ac:picMk id="10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06:35.600" v="734" actId="478"/>
          <ac:picMkLst>
            <pc:docMk/>
            <pc:sldMk cId="1966175099" sldId="257"/>
            <ac:picMk id="11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06:35.600" v="734" actId="478"/>
          <ac:picMkLst>
            <pc:docMk/>
            <pc:sldMk cId="1966175099" sldId="257"/>
            <ac:picMk id="12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06:35.600" v="734" actId="478"/>
          <ac:picMkLst>
            <pc:docMk/>
            <pc:sldMk cId="1966175099" sldId="257"/>
            <ac:picMk id="13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06:35.600" v="734" actId="478"/>
          <ac:picMkLst>
            <pc:docMk/>
            <pc:sldMk cId="1966175099" sldId="257"/>
            <ac:picMk id="14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2:46:12.750" v="645" actId="478"/>
          <ac:picMkLst>
            <pc:docMk/>
            <pc:sldMk cId="1966175099" sldId="257"/>
            <ac:picMk id="15" creationId="{00000000-0000-0000-0000-000000000000}"/>
          </ac:picMkLst>
        </pc:picChg>
        <pc:picChg chg="mod">
          <ac:chgData name="Jan van Nuland" userId="a82abb82597f8afb" providerId="LiveId" clId="{A7C54F20-8695-44BC-BE74-3DD6F30BCE76}" dt="2024-11-09T14:23:15.382" v="931" actId="1035"/>
          <ac:picMkLst>
            <pc:docMk/>
            <pc:sldMk cId="1966175099" sldId="257"/>
            <ac:picMk id="2050" creationId="{00000000-0000-0000-0000-000000000000}"/>
          </ac:picMkLst>
        </pc:picChg>
      </pc:sldChg>
      <pc:sldChg chg="addSp delSp modSp mod">
        <pc:chgData name="Jan van Nuland" userId="a82abb82597f8afb" providerId="LiveId" clId="{A7C54F20-8695-44BC-BE74-3DD6F30BCE76}" dt="2024-11-09T14:23:28.864" v="932" actId="1036"/>
        <pc:sldMkLst>
          <pc:docMk/>
          <pc:sldMk cId="3833360571" sldId="258"/>
        </pc:sldMkLst>
        <pc:spChg chg="add del mod">
          <ac:chgData name="Jan van Nuland" userId="a82abb82597f8afb" providerId="LiveId" clId="{A7C54F20-8695-44BC-BE74-3DD6F30BCE76}" dt="2024-11-09T14:04:25.792" v="700" actId="478"/>
          <ac:spMkLst>
            <pc:docMk/>
            <pc:sldMk cId="3833360571" sldId="258"/>
            <ac:spMk id="2" creationId="{8F9EC848-62A8-DE07-DC35-2A1629AE405D}"/>
          </ac:spMkLst>
        </pc:spChg>
        <pc:spChg chg="add mod">
          <ac:chgData name="Jan van Nuland" userId="a82abb82597f8afb" providerId="LiveId" clId="{A7C54F20-8695-44BC-BE74-3DD6F30BCE76}" dt="2024-11-09T14:04:30.474" v="703" actId="1036"/>
          <ac:spMkLst>
            <pc:docMk/>
            <pc:sldMk cId="3833360571" sldId="258"/>
            <ac:spMk id="14" creationId="{39D5AA1E-BAD8-2D8F-A4BF-D7E1343C9323}"/>
          </ac:spMkLst>
        </pc:spChg>
        <pc:spChg chg="add del mod">
          <ac:chgData name="Jan van Nuland" userId="a82abb82597f8afb" providerId="LiveId" clId="{A7C54F20-8695-44BC-BE74-3DD6F30BCE76}" dt="2024-11-06T15:42:07.788" v="416" actId="21"/>
          <ac:spMkLst>
            <pc:docMk/>
            <pc:sldMk cId="3833360571" sldId="258"/>
            <ac:spMk id="16" creationId="{877D7FAD-555C-27F2-B7FE-5EC0D8E0ADE6}"/>
          </ac:spMkLst>
        </pc:spChg>
        <pc:spChg chg="add del mod">
          <ac:chgData name="Jan van Nuland" userId="a82abb82597f8afb" providerId="LiveId" clId="{A7C54F20-8695-44BC-BE74-3DD6F30BCE76}" dt="2024-11-09T14:11:45.712" v="806" actId="478"/>
          <ac:spMkLst>
            <pc:docMk/>
            <pc:sldMk cId="3833360571" sldId="258"/>
            <ac:spMk id="16" creationId="{DE92A99B-18CC-F369-2D1A-23FCE4200EE5}"/>
          </ac:spMkLst>
        </pc:spChg>
        <pc:spChg chg="add mod">
          <ac:chgData name="Jan van Nuland" userId="a82abb82597f8afb" providerId="LiveId" clId="{A7C54F20-8695-44BC-BE74-3DD6F30BCE76}" dt="2024-11-09T14:10:32.721" v="795" actId="1076"/>
          <ac:spMkLst>
            <pc:docMk/>
            <pc:sldMk cId="3833360571" sldId="258"/>
            <ac:spMk id="17" creationId="{C46C2610-9B0D-9683-7BB4-3284335D3261}"/>
          </ac:spMkLst>
        </pc:spChg>
        <pc:spChg chg="add mod">
          <ac:chgData name="Jan van Nuland" userId="a82abb82597f8afb" providerId="LiveId" clId="{A7C54F20-8695-44BC-BE74-3DD6F30BCE76}" dt="2024-11-09T14:12:08.456" v="813" actId="20577"/>
          <ac:spMkLst>
            <pc:docMk/>
            <pc:sldMk cId="3833360571" sldId="258"/>
            <ac:spMk id="18" creationId="{ADD045AD-AD8D-2315-A12F-91BDA1439806}"/>
          </ac:spMkLst>
        </pc:spChg>
        <pc:picChg chg="add mod">
          <ac:chgData name="Jan van Nuland" userId="a82abb82597f8afb" providerId="LiveId" clId="{A7C54F20-8695-44BC-BE74-3DD6F30BCE76}" dt="2024-11-09T12:47:03.146" v="654"/>
          <ac:picMkLst>
            <pc:docMk/>
            <pc:sldMk cId="3833360571" sldId="258"/>
            <ac:picMk id="3" creationId="{A6CC0424-71A9-C9B8-289D-CD9ABE99952F}"/>
          </ac:picMkLst>
        </pc:picChg>
        <pc:picChg chg="del">
          <ac:chgData name="Jan van Nuland" userId="a82abb82597f8afb" providerId="LiveId" clId="{A7C54F20-8695-44BC-BE74-3DD6F30BCE76}" dt="2024-11-09T14:09:22.012" v="763" actId="478"/>
          <ac:picMkLst>
            <pc:docMk/>
            <pc:sldMk cId="3833360571" sldId="258"/>
            <ac:picMk id="4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09:22.012" v="763" actId="478"/>
          <ac:picMkLst>
            <pc:docMk/>
            <pc:sldMk cId="3833360571" sldId="258"/>
            <ac:picMk id="5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09:22.012" v="763" actId="478"/>
          <ac:picMkLst>
            <pc:docMk/>
            <pc:sldMk cId="3833360571" sldId="258"/>
            <ac:picMk id="6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09:22.012" v="763" actId="478"/>
          <ac:picMkLst>
            <pc:docMk/>
            <pc:sldMk cId="3833360571" sldId="258"/>
            <ac:picMk id="7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09:22.012" v="763" actId="478"/>
          <ac:picMkLst>
            <pc:docMk/>
            <pc:sldMk cId="3833360571" sldId="258"/>
            <ac:picMk id="8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09:22.012" v="763" actId="478"/>
          <ac:picMkLst>
            <pc:docMk/>
            <pc:sldMk cId="3833360571" sldId="258"/>
            <ac:picMk id="9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09:22.012" v="763" actId="478"/>
          <ac:picMkLst>
            <pc:docMk/>
            <pc:sldMk cId="3833360571" sldId="258"/>
            <ac:picMk id="10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09:22.012" v="763" actId="478"/>
          <ac:picMkLst>
            <pc:docMk/>
            <pc:sldMk cId="3833360571" sldId="258"/>
            <ac:picMk id="11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09:22.012" v="763" actId="478"/>
          <ac:picMkLst>
            <pc:docMk/>
            <pc:sldMk cId="3833360571" sldId="258"/>
            <ac:picMk id="12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09:22.012" v="763" actId="478"/>
          <ac:picMkLst>
            <pc:docMk/>
            <pc:sldMk cId="3833360571" sldId="258"/>
            <ac:picMk id="13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2:46:15.442" v="646" actId="478"/>
          <ac:picMkLst>
            <pc:docMk/>
            <pc:sldMk cId="3833360571" sldId="258"/>
            <ac:picMk id="14" creationId="{00000000-0000-0000-0000-000000000000}"/>
          </ac:picMkLst>
        </pc:picChg>
        <pc:picChg chg="add mod">
          <ac:chgData name="Jan van Nuland" userId="a82abb82597f8afb" providerId="LiveId" clId="{A7C54F20-8695-44BC-BE74-3DD6F30BCE76}" dt="2024-11-09T14:10:24.273" v="794" actId="1076"/>
          <ac:picMkLst>
            <pc:docMk/>
            <pc:sldMk cId="3833360571" sldId="258"/>
            <ac:picMk id="15" creationId="{AA175540-70FA-67E6-F854-8DFD32B517C4}"/>
          </ac:picMkLst>
        </pc:picChg>
        <pc:picChg chg="mod">
          <ac:chgData name="Jan van Nuland" userId="a82abb82597f8afb" providerId="LiveId" clId="{A7C54F20-8695-44BC-BE74-3DD6F30BCE76}" dt="2024-11-09T14:23:28.864" v="932" actId="1036"/>
          <ac:picMkLst>
            <pc:docMk/>
            <pc:sldMk cId="3833360571" sldId="258"/>
            <ac:picMk id="3074" creationId="{00000000-0000-0000-0000-000000000000}"/>
          </ac:picMkLst>
        </pc:picChg>
      </pc:sldChg>
      <pc:sldChg chg="addSp delSp modSp mod">
        <pc:chgData name="Jan van Nuland" userId="a82abb82597f8afb" providerId="LiveId" clId="{A7C54F20-8695-44BC-BE74-3DD6F30BCE76}" dt="2024-11-09T14:23:57.493" v="936" actId="1036"/>
        <pc:sldMkLst>
          <pc:docMk/>
          <pc:sldMk cId="3833360571" sldId="259"/>
        </pc:sldMkLst>
        <pc:spChg chg="add del mod">
          <ac:chgData name="Jan van Nuland" userId="a82abb82597f8afb" providerId="LiveId" clId="{A7C54F20-8695-44BC-BE74-3DD6F30BCE76}" dt="2024-11-09T14:04:37.588" v="704" actId="478"/>
          <ac:spMkLst>
            <pc:docMk/>
            <pc:sldMk cId="3833360571" sldId="259"/>
            <ac:spMk id="2" creationId="{EC6A62DB-2994-5A1E-9D62-5F9EF8E41FCA}"/>
          </ac:spMkLst>
        </pc:spChg>
        <pc:spChg chg="add mod">
          <ac:chgData name="Jan van Nuland" userId="a82abb82597f8afb" providerId="LiveId" clId="{A7C54F20-8695-44BC-BE74-3DD6F30BCE76}" dt="2024-11-09T14:04:41.894" v="707" actId="1036"/>
          <ac:spMkLst>
            <pc:docMk/>
            <pc:sldMk cId="3833360571" sldId="259"/>
            <ac:spMk id="14" creationId="{54E94167-3F0E-B42C-2600-C15BD60D4B17}"/>
          </ac:spMkLst>
        </pc:spChg>
        <pc:spChg chg="add mod">
          <ac:chgData name="Jan van Nuland" userId="a82abb82597f8afb" providerId="LiveId" clId="{A7C54F20-8695-44BC-BE74-3DD6F30BCE76}" dt="2024-11-09T14:12:46.256" v="826" actId="1076"/>
          <ac:spMkLst>
            <pc:docMk/>
            <pc:sldMk cId="3833360571" sldId="259"/>
            <ac:spMk id="16" creationId="{877D7FAD-555C-27F2-B7FE-5EC0D8E0ADE6}"/>
          </ac:spMkLst>
        </pc:spChg>
        <pc:spChg chg="add mod">
          <ac:chgData name="Jan van Nuland" userId="a82abb82597f8afb" providerId="LiveId" clId="{A7C54F20-8695-44BC-BE74-3DD6F30BCE76}" dt="2024-11-09T14:11:37.176" v="805" actId="6549"/>
          <ac:spMkLst>
            <pc:docMk/>
            <pc:sldMk cId="3833360571" sldId="259"/>
            <ac:spMk id="17" creationId="{31D49839-B8F2-1F97-1D83-440F7195E049}"/>
          </ac:spMkLst>
        </pc:spChg>
        <pc:spChg chg="add del mod">
          <ac:chgData name="Jan van Nuland" userId="a82abb82597f8afb" providerId="LiveId" clId="{A7C54F20-8695-44BC-BE74-3DD6F30BCE76}" dt="2024-11-06T15:53:39.151" v="561" actId="21"/>
          <ac:spMkLst>
            <pc:docMk/>
            <pc:sldMk cId="3833360571" sldId="259"/>
            <ac:spMk id="17" creationId="{5F6E2453-7CFD-102F-E074-F5707982930D}"/>
          </ac:spMkLst>
        </pc:spChg>
        <pc:picChg chg="add mod">
          <ac:chgData name="Jan van Nuland" userId="a82abb82597f8afb" providerId="LiveId" clId="{A7C54F20-8695-44BC-BE74-3DD6F30BCE76}" dt="2024-11-09T12:47:10.562" v="655"/>
          <ac:picMkLst>
            <pc:docMk/>
            <pc:sldMk cId="3833360571" sldId="259"/>
            <ac:picMk id="3" creationId="{92E75805-561A-A3DD-A9AC-8B4DAF117D29}"/>
          </ac:picMkLst>
        </pc:picChg>
        <pc:picChg chg="del">
          <ac:chgData name="Jan van Nuland" userId="a82abb82597f8afb" providerId="LiveId" clId="{A7C54F20-8695-44BC-BE74-3DD6F30BCE76}" dt="2024-11-09T14:10:53.349" v="796" actId="478"/>
          <ac:picMkLst>
            <pc:docMk/>
            <pc:sldMk cId="3833360571" sldId="259"/>
            <ac:picMk id="4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10:53.349" v="796" actId="478"/>
          <ac:picMkLst>
            <pc:docMk/>
            <pc:sldMk cId="3833360571" sldId="259"/>
            <ac:picMk id="5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10:53.349" v="796" actId="478"/>
          <ac:picMkLst>
            <pc:docMk/>
            <pc:sldMk cId="3833360571" sldId="259"/>
            <ac:picMk id="6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10:53.349" v="796" actId="478"/>
          <ac:picMkLst>
            <pc:docMk/>
            <pc:sldMk cId="3833360571" sldId="259"/>
            <ac:picMk id="7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10:53.349" v="796" actId="478"/>
          <ac:picMkLst>
            <pc:docMk/>
            <pc:sldMk cId="3833360571" sldId="259"/>
            <ac:picMk id="8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10:53.349" v="796" actId="478"/>
          <ac:picMkLst>
            <pc:docMk/>
            <pc:sldMk cId="3833360571" sldId="259"/>
            <ac:picMk id="9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10:53.349" v="796" actId="478"/>
          <ac:picMkLst>
            <pc:docMk/>
            <pc:sldMk cId="3833360571" sldId="259"/>
            <ac:picMk id="10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10:53.349" v="796" actId="478"/>
          <ac:picMkLst>
            <pc:docMk/>
            <pc:sldMk cId="3833360571" sldId="259"/>
            <ac:picMk id="11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10:53.349" v="796" actId="478"/>
          <ac:picMkLst>
            <pc:docMk/>
            <pc:sldMk cId="3833360571" sldId="259"/>
            <ac:picMk id="12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10:53.349" v="796" actId="478"/>
          <ac:picMkLst>
            <pc:docMk/>
            <pc:sldMk cId="3833360571" sldId="259"/>
            <ac:picMk id="13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2:46:19.335" v="647" actId="478"/>
          <ac:picMkLst>
            <pc:docMk/>
            <pc:sldMk cId="3833360571" sldId="259"/>
            <ac:picMk id="14" creationId="{00000000-0000-0000-0000-000000000000}"/>
          </ac:picMkLst>
        </pc:picChg>
        <pc:picChg chg="add mod">
          <ac:chgData name="Jan van Nuland" userId="a82abb82597f8afb" providerId="LiveId" clId="{A7C54F20-8695-44BC-BE74-3DD6F30BCE76}" dt="2024-11-09T14:12:39.427" v="825" actId="1076"/>
          <ac:picMkLst>
            <pc:docMk/>
            <pc:sldMk cId="3833360571" sldId="259"/>
            <ac:picMk id="15" creationId="{D213306A-344C-F30D-D3A2-6D2C7C78F3CB}"/>
          </ac:picMkLst>
        </pc:picChg>
        <pc:picChg chg="mod">
          <ac:chgData name="Jan van Nuland" userId="a82abb82597f8afb" providerId="LiveId" clId="{A7C54F20-8695-44BC-BE74-3DD6F30BCE76}" dt="2024-11-09T14:23:57.493" v="936" actId="1036"/>
          <ac:picMkLst>
            <pc:docMk/>
            <pc:sldMk cId="3833360571" sldId="259"/>
            <ac:picMk id="4098" creationId="{00000000-0000-0000-0000-000000000000}"/>
          </ac:picMkLst>
        </pc:picChg>
      </pc:sldChg>
      <pc:sldChg chg="addSp delSp modSp mod">
        <pc:chgData name="Jan van Nuland" userId="a82abb82597f8afb" providerId="LiveId" clId="{A7C54F20-8695-44BC-BE74-3DD6F30BCE76}" dt="2024-11-09T14:24:30.791" v="938" actId="1036"/>
        <pc:sldMkLst>
          <pc:docMk/>
          <pc:sldMk cId="3833360571" sldId="260"/>
        </pc:sldMkLst>
        <pc:spChg chg="add del mod">
          <ac:chgData name="Jan van Nuland" userId="a82abb82597f8afb" providerId="LiveId" clId="{A7C54F20-8695-44BC-BE74-3DD6F30BCE76}" dt="2024-11-09T14:04:50.822" v="708" actId="478"/>
          <ac:spMkLst>
            <pc:docMk/>
            <pc:sldMk cId="3833360571" sldId="260"/>
            <ac:spMk id="2" creationId="{5D3D01ED-1742-A269-B4B1-32EB9A453C79}"/>
          </ac:spMkLst>
        </pc:spChg>
        <pc:spChg chg="add mod">
          <ac:chgData name="Jan van Nuland" userId="a82abb82597f8afb" providerId="LiveId" clId="{A7C54F20-8695-44BC-BE74-3DD6F30BCE76}" dt="2024-11-09T14:04:59.706" v="713" actId="1036"/>
          <ac:spMkLst>
            <pc:docMk/>
            <pc:sldMk cId="3833360571" sldId="260"/>
            <ac:spMk id="14" creationId="{D3F1F4C4-1BFB-190D-90D9-C88068650A4C}"/>
          </ac:spMkLst>
        </pc:spChg>
        <pc:spChg chg="add del mod">
          <ac:chgData name="Jan van Nuland" userId="a82abb82597f8afb" providerId="LiveId" clId="{A7C54F20-8695-44BC-BE74-3DD6F30BCE76}" dt="2024-11-06T15:51:17.551" v="518" actId="21"/>
          <ac:spMkLst>
            <pc:docMk/>
            <pc:sldMk cId="3833360571" sldId="260"/>
            <ac:spMk id="16" creationId="{877D7FAD-555C-27F2-B7FE-5EC0D8E0ADE6}"/>
          </ac:spMkLst>
        </pc:spChg>
        <pc:spChg chg="add mod">
          <ac:chgData name="Jan van Nuland" userId="a82abb82597f8afb" providerId="LiveId" clId="{A7C54F20-8695-44BC-BE74-3DD6F30BCE76}" dt="2024-11-09T14:18:14.238" v="889" actId="313"/>
          <ac:spMkLst>
            <pc:docMk/>
            <pc:sldMk cId="3833360571" sldId="260"/>
            <ac:spMk id="16" creationId="{B105FFF6-A843-ACB2-A1EF-F1EB8A85A8B0}"/>
          </ac:spMkLst>
        </pc:spChg>
        <pc:spChg chg="add mod">
          <ac:chgData name="Jan van Nuland" userId="a82abb82597f8afb" providerId="LiveId" clId="{A7C54F20-8695-44BC-BE74-3DD6F30BCE76}" dt="2024-11-09T14:14:42.770" v="857" actId="1076"/>
          <ac:spMkLst>
            <pc:docMk/>
            <pc:sldMk cId="3833360571" sldId="260"/>
            <ac:spMk id="17" creationId="{5F6E2453-7CFD-102F-E074-F5707982930D}"/>
          </ac:spMkLst>
        </pc:spChg>
        <pc:spChg chg="add del mod">
          <ac:chgData name="Jan van Nuland" userId="a82abb82597f8afb" providerId="LiveId" clId="{A7C54F20-8695-44BC-BE74-3DD6F30BCE76}" dt="2024-11-06T15:59:00.447" v="593" actId="21"/>
          <ac:spMkLst>
            <pc:docMk/>
            <pc:sldMk cId="3833360571" sldId="260"/>
            <ac:spMk id="18" creationId="{86393D4A-B9BF-D111-4BB2-0BBD3783E780}"/>
          </ac:spMkLst>
        </pc:spChg>
        <pc:picChg chg="add mod">
          <ac:chgData name="Jan van Nuland" userId="a82abb82597f8afb" providerId="LiveId" clId="{A7C54F20-8695-44BC-BE74-3DD6F30BCE76}" dt="2024-11-09T12:47:14.286" v="656"/>
          <ac:picMkLst>
            <pc:docMk/>
            <pc:sldMk cId="3833360571" sldId="260"/>
            <ac:picMk id="3" creationId="{D5855EDC-9372-B872-082D-5032A394C776}"/>
          </ac:picMkLst>
        </pc:picChg>
        <pc:picChg chg="del">
          <ac:chgData name="Jan van Nuland" userId="a82abb82597f8afb" providerId="LiveId" clId="{A7C54F20-8695-44BC-BE74-3DD6F30BCE76}" dt="2024-11-09T14:13:04.536" v="827" actId="478"/>
          <ac:picMkLst>
            <pc:docMk/>
            <pc:sldMk cId="3833360571" sldId="260"/>
            <ac:picMk id="4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13:04.536" v="827" actId="478"/>
          <ac:picMkLst>
            <pc:docMk/>
            <pc:sldMk cId="3833360571" sldId="260"/>
            <ac:picMk id="5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13:04.536" v="827" actId="478"/>
          <ac:picMkLst>
            <pc:docMk/>
            <pc:sldMk cId="3833360571" sldId="260"/>
            <ac:picMk id="6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13:04.536" v="827" actId="478"/>
          <ac:picMkLst>
            <pc:docMk/>
            <pc:sldMk cId="3833360571" sldId="260"/>
            <ac:picMk id="7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13:04.536" v="827" actId="478"/>
          <ac:picMkLst>
            <pc:docMk/>
            <pc:sldMk cId="3833360571" sldId="260"/>
            <ac:picMk id="8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13:04.536" v="827" actId="478"/>
          <ac:picMkLst>
            <pc:docMk/>
            <pc:sldMk cId="3833360571" sldId="260"/>
            <ac:picMk id="9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13:04.536" v="827" actId="478"/>
          <ac:picMkLst>
            <pc:docMk/>
            <pc:sldMk cId="3833360571" sldId="260"/>
            <ac:picMk id="10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13:04.536" v="827" actId="478"/>
          <ac:picMkLst>
            <pc:docMk/>
            <pc:sldMk cId="3833360571" sldId="260"/>
            <ac:picMk id="11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13:04.536" v="827" actId="478"/>
          <ac:picMkLst>
            <pc:docMk/>
            <pc:sldMk cId="3833360571" sldId="260"/>
            <ac:picMk id="12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13:04.536" v="827" actId="478"/>
          <ac:picMkLst>
            <pc:docMk/>
            <pc:sldMk cId="3833360571" sldId="260"/>
            <ac:picMk id="13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2:46:24.587" v="648" actId="478"/>
          <ac:picMkLst>
            <pc:docMk/>
            <pc:sldMk cId="3833360571" sldId="260"/>
            <ac:picMk id="14" creationId="{00000000-0000-0000-0000-000000000000}"/>
          </ac:picMkLst>
        </pc:picChg>
        <pc:picChg chg="add mod">
          <ac:chgData name="Jan van Nuland" userId="a82abb82597f8afb" providerId="LiveId" clId="{A7C54F20-8695-44BC-BE74-3DD6F30BCE76}" dt="2024-11-09T14:14:35.373" v="856" actId="1035"/>
          <ac:picMkLst>
            <pc:docMk/>
            <pc:sldMk cId="3833360571" sldId="260"/>
            <ac:picMk id="15" creationId="{95140918-1B7B-B981-4EAC-1A061BE93FED}"/>
          </ac:picMkLst>
        </pc:picChg>
        <pc:picChg chg="mod">
          <ac:chgData name="Jan van Nuland" userId="a82abb82597f8afb" providerId="LiveId" clId="{A7C54F20-8695-44BC-BE74-3DD6F30BCE76}" dt="2024-11-09T14:24:30.791" v="938" actId="1036"/>
          <ac:picMkLst>
            <pc:docMk/>
            <pc:sldMk cId="3833360571" sldId="260"/>
            <ac:picMk id="5122" creationId="{00000000-0000-0000-0000-000000000000}"/>
          </ac:picMkLst>
        </pc:picChg>
      </pc:sldChg>
      <pc:sldChg chg="addSp delSp modSp mod">
        <pc:chgData name="Jan van Nuland" userId="a82abb82597f8afb" providerId="LiveId" clId="{A7C54F20-8695-44BC-BE74-3DD6F30BCE76}" dt="2024-11-12T08:02:41.270" v="1081" actId="20577"/>
        <pc:sldMkLst>
          <pc:docMk/>
          <pc:sldMk cId="3833360571" sldId="261"/>
        </pc:sldMkLst>
        <pc:spChg chg="add del mod">
          <ac:chgData name="Jan van Nuland" userId="a82abb82597f8afb" providerId="LiveId" clId="{A7C54F20-8695-44BC-BE74-3DD6F30BCE76}" dt="2024-11-09T14:05:20.935" v="718" actId="478"/>
          <ac:spMkLst>
            <pc:docMk/>
            <pc:sldMk cId="3833360571" sldId="261"/>
            <ac:spMk id="2" creationId="{77623DBE-EAE5-AC54-5759-C1BD0BA9B393}"/>
          </ac:spMkLst>
        </pc:spChg>
        <pc:spChg chg="add mod">
          <ac:chgData name="Jan van Nuland" userId="a82abb82597f8afb" providerId="LiveId" clId="{A7C54F20-8695-44BC-BE74-3DD6F30BCE76}" dt="2024-11-09T14:05:24.901" v="721" actId="1036"/>
          <ac:spMkLst>
            <pc:docMk/>
            <pc:sldMk cId="3833360571" sldId="261"/>
            <ac:spMk id="14" creationId="{CFD90336-2111-3DF8-2092-C7A17B4139FA}"/>
          </ac:spMkLst>
        </pc:spChg>
        <pc:spChg chg="add mod">
          <ac:chgData name="Jan van Nuland" userId="a82abb82597f8afb" providerId="LiveId" clId="{A7C54F20-8695-44BC-BE74-3DD6F30BCE76}" dt="2024-11-09T14:21:47.023" v="915" actId="1036"/>
          <ac:spMkLst>
            <pc:docMk/>
            <pc:sldMk cId="3833360571" sldId="261"/>
            <ac:spMk id="15" creationId="{E1B37D14-0F93-E792-6E7D-42722E42703D}"/>
          </ac:spMkLst>
        </pc:spChg>
        <pc:spChg chg="add mod">
          <ac:chgData name="Jan van Nuland" userId="a82abb82597f8afb" providerId="LiveId" clId="{A7C54F20-8695-44BC-BE74-3DD6F30BCE76}" dt="2024-11-12T08:02:41.270" v="1081" actId="20577"/>
          <ac:spMkLst>
            <pc:docMk/>
            <pc:sldMk cId="3833360571" sldId="261"/>
            <ac:spMk id="18" creationId="{A2C045D6-C365-35F4-6A7A-B4463E3D92D3}"/>
          </ac:spMkLst>
        </pc:spChg>
        <pc:picChg chg="add mod">
          <ac:chgData name="Jan van Nuland" userId="a82abb82597f8afb" providerId="LiveId" clId="{A7C54F20-8695-44BC-BE74-3DD6F30BCE76}" dt="2024-11-09T12:47:29.923" v="661" actId="1076"/>
          <ac:picMkLst>
            <pc:docMk/>
            <pc:sldMk cId="3833360571" sldId="261"/>
            <ac:picMk id="3" creationId="{3E0E45A6-3AD2-DE17-7EC0-92B188F03B7C}"/>
          </ac:picMkLst>
        </pc:picChg>
        <pc:picChg chg="del">
          <ac:chgData name="Jan van Nuland" userId="a82abb82597f8afb" providerId="LiveId" clId="{A7C54F20-8695-44BC-BE74-3DD6F30BCE76}" dt="2024-11-09T14:18:34.394" v="890" actId="478"/>
          <ac:picMkLst>
            <pc:docMk/>
            <pc:sldMk cId="3833360571" sldId="261"/>
            <ac:picMk id="4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18:34.394" v="890" actId="478"/>
          <ac:picMkLst>
            <pc:docMk/>
            <pc:sldMk cId="3833360571" sldId="261"/>
            <ac:picMk id="5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18:34.394" v="890" actId="478"/>
          <ac:picMkLst>
            <pc:docMk/>
            <pc:sldMk cId="3833360571" sldId="261"/>
            <ac:picMk id="6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18:34.394" v="890" actId="478"/>
          <ac:picMkLst>
            <pc:docMk/>
            <pc:sldMk cId="3833360571" sldId="261"/>
            <ac:picMk id="7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18:34.394" v="890" actId="478"/>
          <ac:picMkLst>
            <pc:docMk/>
            <pc:sldMk cId="3833360571" sldId="261"/>
            <ac:picMk id="8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18:34.394" v="890" actId="478"/>
          <ac:picMkLst>
            <pc:docMk/>
            <pc:sldMk cId="3833360571" sldId="261"/>
            <ac:picMk id="9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18:34.394" v="890" actId="478"/>
          <ac:picMkLst>
            <pc:docMk/>
            <pc:sldMk cId="3833360571" sldId="261"/>
            <ac:picMk id="10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18:34.394" v="890" actId="478"/>
          <ac:picMkLst>
            <pc:docMk/>
            <pc:sldMk cId="3833360571" sldId="261"/>
            <ac:picMk id="11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18:34.394" v="890" actId="478"/>
          <ac:picMkLst>
            <pc:docMk/>
            <pc:sldMk cId="3833360571" sldId="261"/>
            <ac:picMk id="12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18:34.394" v="890" actId="478"/>
          <ac:picMkLst>
            <pc:docMk/>
            <pc:sldMk cId="3833360571" sldId="261"/>
            <ac:picMk id="13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2:47:27.068" v="660" actId="478"/>
          <ac:picMkLst>
            <pc:docMk/>
            <pc:sldMk cId="3833360571" sldId="261"/>
            <ac:picMk id="14" creationId="{00000000-0000-0000-0000-000000000000}"/>
          </ac:picMkLst>
        </pc:picChg>
        <pc:picChg chg="add del mod">
          <ac:chgData name="Jan van Nuland" userId="a82abb82597f8afb" providerId="LiveId" clId="{A7C54F20-8695-44BC-BE74-3DD6F30BCE76}" dt="2024-11-06T13:13:06.807" v="145" actId="478"/>
          <ac:picMkLst>
            <pc:docMk/>
            <pc:sldMk cId="3833360571" sldId="261"/>
            <ac:picMk id="15" creationId="{2AF7479F-BEB6-4FFD-FA9F-191A51DC3B3B}"/>
          </ac:picMkLst>
        </pc:picChg>
        <pc:picChg chg="add mod">
          <ac:chgData name="Jan van Nuland" userId="a82abb82597f8afb" providerId="LiveId" clId="{A7C54F20-8695-44BC-BE74-3DD6F30BCE76}" dt="2024-11-09T14:21:55.789" v="919" actId="1035"/>
          <ac:picMkLst>
            <pc:docMk/>
            <pc:sldMk cId="3833360571" sldId="261"/>
            <ac:picMk id="17" creationId="{8AA3B136-FB1E-1FC1-239E-A603E9D716B0}"/>
          </ac:picMkLst>
        </pc:picChg>
        <pc:picChg chg="mod">
          <ac:chgData name="Jan van Nuland" userId="a82abb82597f8afb" providerId="LiveId" clId="{A7C54F20-8695-44BC-BE74-3DD6F30BCE76}" dt="2024-11-09T14:21:49.490" v="917" actId="1035"/>
          <ac:picMkLst>
            <pc:docMk/>
            <pc:sldMk cId="3833360571" sldId="261"/>
            <ac:picMk id="6146" creationId="{00000000-0000-0000-0000-000000000000}"/>
          </ac:picMkLst>
        </pc:picChg>
      </pc:sldChg>
      <pc:sldChg chg="addSp delSp modSp mod">
        <pc:chgData name="Jan van Nuland" userId="a82abb82597f8afb" providerId="LiveId" clId="{A7C54F20-8695-44BC-BE74-3DD6F30BCE76}" dt="2024-11-09T14:27:09.266" v="972" actId="1035"/>
        <pc:sldMkLst>
          <pc:docMk/>
          <pc:sldMk cId="3833360571" sldId="262"/>
        </pc:sldMkLst>
        <pc:spChg chg="add del mod">
          <ac:chgData name="Jan van Nuland" userId="a82abb82597f8afb" providerId="LiveId" clId="{A7C54F20-8695-44BC-BE74-3DD6F30BCE76}" dt="2024-11-09T14:05:32.964" v="722" actId="478"/>
          <ac:spMkLst>
            <pc:docMk/>
            <pc:sldMk cId="3833360571" sldId="262"/>
            <ac:spMk id="2" creationId="{F9703D7E-236B-92CA-578A-470CCCDF5FFF}"/>
          </ac:spMkLst>
        </pc:spChg>
        <pc:spChg chg="add mod">
          <ac:chgData name="Jan van Nuland" userId="a82abb82597f8afb" providerId="LiveId" clId="{A7C54F20-8695-44BC-BE74-3DD6F30BCE76}" dt="2024-11-09T14:05:38.468" v="725" actId="1036"/>
          <ac:spMkLst>
            <pc:docMk/>
            <pc:sldMk cId="3833360571" sldId="262"/>
            <ac:spMk id="14" creationId="{9B982874-A934-7FBD-469D-0A381214F297}"/>
          </ac:spMkLst>
        </pc:spChg>
        <pc:spChg chg="add mod">
          <ac:chgData name="Jan van Nuland" userId="a82abb82597f8afb" providerId="LiveId" clId="{A7C54F20-8695-44BC-BE74-3DD6F30BCE76}" dt="2024-11-09T14:27:09.266" v="972" actId="1035"/>
          <ac:spMkLst>
            <pc:docMk/>
            <pc:sldMk cId="3833360571" sldId="262"/>
            <ac:spMk id="16" creationId="{9CE118D4-069A-1E8A-6958-F3EA7472E61C}"/>
          </ac:spMkLst>
        </pc:spChg>
        <pc:spChg chg="add mod">
          <ac:chgData name="Jan van Nuland" userId="a82abb82597f8afb" providerId="LiveId" clId="{A7C54F20-8695-44BC-BE74-3DD6F30BCE76}" dt="2024-11-09T14:26:44.891" v="947" actId="207"/>
          <ac:spMkLst>
            <pc:docMk/>
            <pc:sldMk cId="3833360571" sldId="262"/>
            <ac:spMk id="17" creationId="{727A1113-1A26-4036-B483-04E19D6DD1FA}"/>
          </ac:spMkLst>
        </pc:spChg>
        <pc:picChg chg="add mod">
          <ac:chgData name="Jan van Nuland" userId="a82abb82597f8afb" providerId="LiveId" clId="{A7C54F20-8695-44BC-BE74-3DD6F30BCE76}" dt="2024-11-09T12:47:34.800" v="662"/>
          <ac:picMkLst>
            <pc:docMk/>
            <pc:sldMk cId="3833360571" sldId="262"/>
            <ac:picMk id="3" creationId="{9C7DFCBC-8331-F4A3-60F5-5E4089C98CF1}"/>
          </ac:picMkLst>
        </pc:picChg>
        <pc:picChg chg="del">
          <ac:chgData name="Jan van Nuland" userId="a82abb82597f8afb" providerId="LiveId" clId="{A7C54F20-8695-44BC-BE74-3DD6F30BCE76}" dt="2024-11-09T14:26:12.861" v="943" actId="478"/>
          <ac:picMkLst>
            <pc:docMk/>
            <pc:sldMk cId="3833360571" sldId="262"/>
            <ac:picMk id="4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26:12.861" v="943" actId="478"/>
          <ac:picMkLst>
            <pc:docMk/>
            <pc:sldMk cId="3833360571" sldId="262"/>
            <ac:picMk id="5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26:12.861" v="943" actId="478"/>
          <ac:picMkLst>
            <pc:docMk/>
            <pc:sldMk cId="3833360571" sldId="262"/>
            <ac:picMk id="6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26:12.861" v="943" actId="478"/>
          <ac:picMkLst>
            <pc:docMk/>
            <pc:sldMk cId="3833360571" sldId="262"/>
            <ac:picMk id="7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26:12.861" v="943" actId="478"/>
          <ac:picMkLst>
            <pc:docMk/>
            <pc:sldMk cId="3833360571" sldId="262"/>
            <ac:picMk id="8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26:12.861" v="943" actId="478"/>
          <ac:picMkLst>
            <pc:docMk/>
            <pc:sldMk cId="3833360571" sldId="262"/>
            <ac:picMk id="9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26:12.861" v="943" actId="478"/>
          <ac:picMkLst>
            <pc:docMk/>
            <pc:sldMk cId="3833360571" sldId="262"/>
            <ac:picMk id="10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26:12.861" v="943" actId="478"/>
          <ac:picMkLst>
            <pc:docMk/>
            <pc:sldMk cId="3833360571" sldId="262"/>
            <ac:picMk id="11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26:12.861" v="943" actId="478"/>
          <ac:picMkLst>
            <pc:docMk/>
            <pc:sldMk cId="3833360571" sldId="262"/>
            <ac:picMk id="12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26:12.861" v="943" actId="478"/>
          <ac:picMkLst>
            <pc:docMk/>
            <pc:sldMk cId="3833360571" sldId="262"/>
            <ac:picMk id="13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2:46:32.383" v="650" actId="478"/>
          <ac:picMkLst>
            <pc:docMk/>
            <pc:sldMk cId="3833360571" sldId="262"/>
            <ac:picMk id="14" creationId="{00000000-0000-0000-0000-000000000000}"/>
          </ac:picMkLst>
        </pc:picChg>
        <pc:picChg chg="add mod">
          <ac:chgData name="Jan van Nuland" userId="a82abb82597f8afb" providerId="LiveId" clId="{A7C54F20-8695-44BC-BE74-3DD6F30BCE76}" dt="2024-11-09T14:27:02.522" v="963" actId="1035"/>
          <ac:picMkLst>
            <pc:docMk/>
            <pc:sldMk cId="3833360571" sldId="262"/>
            <ac:picMk id="15" creationId="{6921D603-3050-2B25-E6DE-335B7711CE8A}"/>
          </ac:picMkLst>
        </pc:picChg>
        <pc:picChg chg="mod">
          <ac:chgData name="Jan van Nuland" userId="a82abb82597f8afb" providerId="LiveId" clId="{A7C54F20-8695-44BC-BE74-3DD6F30BCE76}" dt="2024-11-09T14:26:52.441" v="955" actId="1035"/>
          <ac:picMkLst>
            <pc:docMk/>
            <pc:sldMk cId="3833360571" sldId="262"/>
            <ac:picMk id="7170" creationId="{00000000-0000-0000-0000-000000000000}"/>
          </ac:picMkLst>
        </pc:picChg>
      </pc:sldChg>
      <pc:sldChg chg="addSp delSp modSp mod">
        <pc:chgData name="Jan van Nuland" userId="a82abb82597f8afb" providerId="LiveId" clId="{A7C54F20-8695-44BC-BE74-3DD6F30BCE76}" dt="2024-11-09T14:25:44.281" v="942" actId="1038"/>
        <pc:sldMkLst>
          <pc:docMk/>
          <pc:sldMk cId="3833360571" sldId="263"/>
        </pc:sldMkLst>
        <pc:spChg chg="add del mod">
          <ac:chgData name="Jan van Nuland" userId="a82abb82597f8afb" providerId="LiveId" clId="{A7C54F20-8695-44BC-BE74-3DD6F30BCE76}" dt="2024-11-09T14:05:06.535" v="714" actId="478"/>
          <ac:spMkLst>
            <pc:docMk/>
            <pc:sldMk cId="3833360571" sldId="263"/>
            <ac:spMk id="2" creationId="{AECE99C9-5281-A7D9-4117-07FF6D45C52D}"/>
          </ac:spMkLst>
        </pc:spChg>
        <pc:spChg chg="add mod">
          <ac:chgData name="Jan van Nuland" userId="a82abb82597f8afb" providerId="LiveId" clId="{A7C54F20-8695-44BC-BE74-3DD6F30BCE76}" dt="2024-11-09T14:05:10.522" v="717" actId="1036"/>
          <ac:spMkLst>
            <pc:docMk/>
            <pc:sldMk cId="3833360571" sldId="263"/>
            <ac:spMk id="14" creationId="{97C4B754-1313-B0AA-24B1-BC0F3F45E93D}"/>
          </ac:spMkLst>
        </pc:spChg>
        <pc:spChg chg="add mod">
          <ac:chgData name="Jan van Nuland" userId="a82abb82597f8afb" providerId="LiveId" clId="{A7C54F20-8695-44BC-BE74-3DD6F30BCE76}" dt="2024-11-09T14:17:26.512" v="888" actId="20577"/>
          <ac:spMkLst>
            <pc:docMk/>
            <pc:sldMk cId="3833360571" sldId="263"/>
            <ac:spMk id="16" creationId="{3B1F3A43-6FE1-8A8D-CBAE-6ACF5E0551E0}"/>
          </ac:spMkLst>
        </pc:spChg>
        <pc:spChg chg="add del mod">
          <ac:chgData name="Jan van Nuland" userId="a82abb82597f8afb" providerId="LiveId" clId="{A7C54F20-8695-44BC-BE74-3DD6F30BCE76}" dt="2024-11-06T16:55:32.475" v="636" actId="21"/>
          <ac:spMkLst>
            <pc:docMk/>
            <pc:sldMk cId="3833360571" sldId="263"/>
            <ac:spMk id="16" creationId="{A2C045D6-C365-35F4-6A7A-B4463E3D92D3}"/>
          </ac:spMkLst>
        </pc:spChg>
        <pc:spChg chg="add mod">
          <ac:chgData name="Jan van Nuland" userId="a82abb82597f8afb" providerId="LiveId" clId="{A7C54F20-8695-44BC-BE74-3DD6F30BCE76}" dt="2024-11-09T14:17:04.355" v="887" actId="1076"/>
          <ac:spMkLst>
            <pc:docMk/>
            <pc:sldMk cId="3833360571" sldId="263"/>
            <ac:spMk id="18" creationId="{86393D4A-B9BF-D111-4BB2-0BBD3783E780}"/>
          </ac:spMkLst>
        </pc:spChg>
        <pc:picChg chg="add mod">
          <ac:chgData name="Jan van Nuland" userId="a82abb82597f8afb" providerId="LiveId" clId="{A7C54F20-8695-44BC-BE74-3DD6F30BCE76}" dt="2024-11-09T12:47:17.545" v="657"/>
          <ac:picMkLst>
            <pc:docMk/>
            <pc:sldMk cId="3833360571" sldId="263"/>
            <ac:picMk id="3" creationId="{FF120675-E3AD-1334-0D8B-D7E296211A9C}"/>
          </ac:picMkLst>
        </pc:picChg>
        <pc:picChg chg="del">
          <ac:chgData name="Jan van Nuland" userId="a82abb82597f8afb" providerId="LiveId" clId="{A7C54F20-8695-44BC-BE74-3DD6F30BCE76}" dt="2024-11-09T14:16:10.063" v="858" actId="478"/>
          <ac:picMkLst>
            <pc:docMk/>
            <pc:sldMk cId="3833360571" sldId="263"/>
            <ac:picMk id="4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16:10.063" v="858" actId="478"/>
          <ac:picMkLst>
            <pc:docMk/>
            <pc:sldMk cId="3833360571" sldId="263"/>
            <ac:picMk id="5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16:10.063" v="858" actId="478"/>
          <ac:picMkLst>
            <pc:docMk/>
            <pc:sldMk cId="3833360571" sldId="263"/>
            <ac:picMk id="6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16:10.063" v="858" actId="478"/>
          <ac:picMkLst>
            <pc:docMk/>
            <pc:sldMk cId="3833360571" sldId="263"/>
            <ac:picMk id="7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16:10.063" v="858" actId="478"/>
          <ac:picMkLst>
            <pc:docMk/>
            <pc:sldMk cId="3833360571" sldId="263"/>
            <ac:picMk id="8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16:10.063" v="858" actId="478"/>
          <ac:picMkLst>
            <pc:docMk/>
            <pc:sldMk cId="3833360571" sldId="263"/>
            <ac:picMk id="9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16:10.063" v="858" actId="478"/>
          <ac:picMkLst>
            <pc:docMk/>
            <pc:sldMk cId="3833360571" sldId="263"/>
            <ac:picMk id="10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16:10.063" v="858" actId="478"/>
          <ac:picMkLst>
            <pc:docMk/>
            <pc:sldMk cId="3833360571" sldId="263"/>
            <ac:picMk id="11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16:10.063" v="858" actId="478"/>
          <ac:picMkLst>
            <pc:docMk/>
            <pc:sldMk cId="3833360571" sldId="263"/>
            <ac:picMk id="12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16:10.063" v="858" actId="478"/>
          <ac:picMkLst>
            <pc:docMk/>
            <pc:sldMk cId="3833360571" sldId="263"/>
            <ac:picMk id="13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2:46:28.670" v="649" actId="478"/>
          <ac:picMkLst>
            <pc:docMk/>
            <pc:sldMk cId="3833360571" sldId="263"/>
            <ac:picMk id="14" creationId="{00000000-0000-0000-0000-000000000000}"/>
          </ac:picMkLst>
        </pc:picChg>
        <pc:picChg chg="add mod">
          <ac:chgData name="Jan van Nuland" userId="a82abb82597f8afb" providerId="LiveId" clId="{A7C54F20-8695-44BC-BE74-3DD6F30BCE76}" dt="2024-11-09T14:25:44.281" v="942" actId="1038"/>
          <ac:picMkLst>
            <pc:docMk/>
            <pc:sldMk cId="3833360571" sldId="263"/>
            <ac:picMk id="15" creationId="{BAE8C263-8DE1-007A-E614-F9DBFB598C5F}"/>
          </ac:picMkLst>
        </pc:picChg>
        <pc:picChg chg="mod">
          <ac:chgData name="Jan van Nuland" userId="a82abb82597f8afb" providerId="LiveId" clId="{A7C54F20-8695-44BC-BE74-3DD6F30BCE76}" dt="2024-11-09T14:25:21.352" v="941" actId="1035"/>
          <ac:picMkLst>
            <pc:docMk/>
            <pc:sldMk cId="3833360571" sldId="263"/>
            <ac:picMk id="8194" creationId="{00000000-0000-0000-0000-000000000000}"/>
          </ac:picMkLst>
        </pc:picChg>
      </pc:sldChg>
      <pc:sldChg chg="addSp delSp modSp mod">
        <pc:chgData name="Jan van Nuland" userId="a82abb82597f8afb" providerId="LiveId" clId="{A7C54F20-8695-44BC-BE74-3DD6F30BCE76}" dt="2024-11-09T14:32:25.132" v="1041" actId="1076"/>
        <pc:sldMkLst>
          <pc:docMk/>
          <pc:sldMk cId="3833360571" sldId="264"/>
        </pc:sldMkLst>
        <pc:spChg chg="add del mod">
          <ac:chgData name="Jan van Nuland" userId="a82abb82597f8afb" providerId="LiveId" clId="{A7C54F20-8695-44BC-BE74-3DD6F30BCE76}" dt="2024-11-09T14:05:45.399" v="726" actId="478"/>
          <ac:spMkLst>
            <pc:docMk/>
            <pc:sldMk cId="3833360571" sldId="264"/>
            <ac:spMk id="2" creationId="{FE14CEF6-39BE-77D5-9633-F3897A18E23E}"/>
          </ac:spMkLst>
        </pc:spChg>
        <pc:spChg chg="add mod">
          <ac:chgData name="Jan van Nuland" userId="a82abb82597f8afb" providerId="LiveId" clId="{A7C54F20-8695-44BC-BE74-3DD6F30BCE76}" dt="2024-11-09T14:05:49.016" v="729" actId="1036"/>
          <ac:spMkLst>
            <pc:docMk/>
            <pc:sldMk cId="3833360571" sldId="264"/>
            <ac:spMk id="14" creationId="{353BBE78-7AD7-9B57-41AE-31A0EA1D6B9A}"/>
          </ac:spMkLst>
        </pc:spChg>
        <pc:spChg chg="add mod">
          <ac:chgData name="Jan van Nuland" userId="a82abb82597f8afb" providerId="LiveId" clId="{A7C54F20-8695-44BC-BE74-3DD6F30BCE76}" dt="2024-11-09T14:31:43.221" v="1007" actId="207"/>
          <ac:spMkLst>
            <pc:docMk/>
            <pc:sldMk cId="3833360571" sldId="264"/>
            <ac:spMk id="15" creationId="{7A485E4A-DEDE-3930-AAD6-2C2415471569}"/>
          </ac:spMkLst>
        </pc:spChg>
        <pc:spChg chg="add mod">
          <ac:chgData name="Jan van Nuland" userId="a82abb82597f8afb" providerId="LiveId" clId="{A7C54F20-8695-44BC-BE74-3DD6F30BCE76}" dt="2024-11-09T14:32:25.132" v="1041" actId="1076"/>
          <ac:spMkLst>
            <pc:docMk/>
            <pc:sldMk cId="3833360571" sldId="264"/>
            <ac:spMk id="18" creationId="{BDCC5DB8-876C-FBFD-573D-120C8E685565}"/>
          </ac:spMkLst>
        </pc:spChg>
        <pc:picChg chg="add mod">
          <ac:chgData name="Jan van Nuland" userId="a82abb82597f8afb" providerId="LiveId" clId="{A7C54F20-8695-44BC-BE74-3DD6F30BCE76}" dt="2024-11-09T12:47:38.427" v="663"/>
          <ac:picMkLst>
            <pc:docMk/>
            <pc:sldMk cId="3833360571" sldId="264"/>
            <ac:picMk id="3" creationId="{68D3C9FD-C76E-9640-1EC4-96EA1E630C46}"/>
          </ac:picMkLst>
        </pc:picChg>
        <pc:picChg chg="del">
          <ac:chgData name="Jan van Nuland" userId="a82abb82597f8afb" providerId="LiveId" clId="{A7C54F20-8695-44BC-BE74-3DD6F30BCE76}" dt="2024-11-09T14:28:56.193" v="973" actId="478"/>
          <ac:picMkLst>
            <pc:docMk/>
            <pc:sldMk cId="3833360571" sldId="264"/>
            <ac:picMk id="4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28:56.193" v="973" actId="478"/>
          <ac:picMkLst>
            <pc:docMk/>
            <pc:sldMk cId="3833360571" sldId="264"/>
            <ac:picMk id="5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28:56.193" v="973" actId="478"/>
          <ac:picMkLst>
            <pc:docMk/>
            <pc:sldMk cId="3833360571" sldId="264"/>
            <ac:picMk id="6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28:56.193" v="973" actId="478"/>
          <ac:picMkLst>
            <pc:docMk/>
            <pc:sldMk cId="3833360571" sldId="264"/>
            <ac:picMk id="7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28:56.193" v="973" actId="478"/>
          <ac:picMkLst>
            <pc:docMk/>
            <pc:sldMk cId="3833360571" sldId="264"/>
            <ac:picMk id="8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28:56.193" v="973" actId="478"/>
          <ac:picMkLst>
            <pc:docMk/>
            <pc:sldMk cId="3833360571" sldId="264"/>
            <ac:picMk id="9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28:56.193" v="973" actId="478"/>
          <ac:picMkLst>
            <pc:docMk/>
            <pc:sldMk cId="3833360571" sldId="264"/>
            <ac:picMk id="10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28:56.193" v="973" actId="478"/>
          <ac:picMkLst>
            <pc:docMk/>
            <pc:sldMk cId="3833360571" sldId="264"/>
            <ac:picMk id="11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28:56.193" v="973" actId="478"/>
          <ac:picMkLst>
            <pc:docMk/>
            <pc:sldMk cId="3833360571" sldId="264"/>
            <ac:picMk id="12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28:56.193" v="973" actId="478"/>
          <ac:picMkLst>
            <pc:docMk/>
            <pc:sldMk cId="3833360571" sldId="264"/>
            <ac:picMk id="13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2:46:36.186" v="651" actId="478"/>
          <ac:picMkLst>
            <pc:docMk/>
            <pc:sldMk cId="3833360571" sldId="264"/>
            <ac:picMk id="14" creationId="{00000000-0000-0000-0000-000000000000}"/>
          </ac:picMkLst>
        </pc:picChg>
        <pc:picChg chg="add del mod">
          <ac:chgData name="Jan van Nuland" userId="a82abb82597f8afb" providerId="LiveId" clId="{A7C54F20-8695-44BC-BE74-3DD6F30BCE76}" dt="2024-11-06T13:33:08.262" v="160" actId="478"/>
          <ac:picMkLst>
            <pc:docMk/>
            <pc:sldMk cId="3833360571" sldId="264"/>
            <ac:picMk id="15" creationId="{74AD89F6-1987-0DE0-9CB7-B4068C405C76}"/>
          </ac:picMkLst>
        </pc:picChg>
        <pc:picChg chg="add mod">
          <ac:chgData name="Jan van Nuland" userId="a82abb82597f8afb" providerId="LiveId" clId="{A7C54F20-8695-44BC-BE74-3DD6F30BCE76}" dt="2024-11-09T14:32:16.175" v="1029" actId="1035"/>
          <ac:picMkLst>
            <pc:docMk/>
            <pc:sldMk cId="3833360571" sldId="264"/>
            <ac:picMk id="17" creationId="{E828092B-6D0A-7499-EEED-8B08909CFBE7}"/>
          </ac:picMkLst>
        </pc:picChg>
        <pc:picChg chg="mod">
          <ac:chgData name="Jan van Nuland" userId="a82abb82597f8afb" providerId="LiveId" clId="{A7C54F20-8695-44BC-BE74-3DD6F30BCE76}" dt="2024-11-09T14:32:08.505" v="1021" actId="1035"/>
          <ac:picMkLst>
            <pc:docMk/>
            <pc:sldMk cId="3833360571" sldId="264"/>
            <ac:picMk id="9218" creationId="{00000000-0000-0000-0000-000000000000}"/>
          </ac:picMkLst>
        </pc:picChg>
      </pc:sldChg>
      <pc:sldChg chg="addSp delSp modSp mod">
        <pc:chgData name="Jan van Nuland" userId="a82abb82597f8afb" providerId="LiveId" clId="{A7C54F20-8695-44BC-BE74-3DD6F30BCE76}" dt="2024-11-09T14:35:34.119" v="1080" actId="14100"/>
        <pc:sldMkLst>
          <pc:docMk/>
          <pc:sldMk cId="3833360571" sldId="265"/>
        </pc:sldMkLst>
        <pc:spChg chg="add del mod">
          <ac:chgData name="Jan van Nuland" userId="a82abb82597f8afb" providerId="LiveId" clId="{A7C54F20-8695-44BC-BE74-3DD6F30BCE76}" dt="2024-11-09T14:05:56.846" v="730" actId="478"/>
          <ac:spMkLst>
            <pc:docMk/>
            <pc:sldMk cId="3833360571" sldId="265"/>
            <ac:spMk id="2" creationId="{749868D7-A00B-9FE6-7C8F-EED9B25ECFF3}"/>
          </ac:spMkLst>
        </pc:spChg>
        <pc:spChg chg="add mod">
          <ac:chgData name="Jan van Nuland" userId="a82abb82597f8afb" providerId="LiveId" clId="{A7C54F20-8695-44BC-BE74-3DD6F30BCE76}" dt="2024-11-09T14:06:00.629" v="733" actId="1036"/>
          <ac:spMkLst>
            <pc:docMk/>
            <pc:sldMk cId="3833360571" sldId="265"/>
            <ac:spMk id="14" creationId="{53F85103-9B12-215E-64CA-8D9344153B51}"/>
          </ac:spMkLst>
        </pc:spChg>
        <pc:spChg chg="add mod">
          <ac:chgData name="Jan van Nuland" userId="a82abb82597f8afb" providerId="LiveId" clId="{A7C54F20-8695-44BC-BE74-3DD6F30BCE76}" dt="2024-11-09T14:34:39.039" v="1076" actId="1076"/>
          <ac:spMkLst>
            <pc:docMk/>
            <pc:sldMk cId="3833360571" sldId="265"/>
            <ac:spMk id="16" creationId="{153AABF3-1A2D-E356-FC35-FD596D2DE2DD}"/>
          </ac:spMkLst>
        </pc:spChg>
        <pc:spChg chg="add mod">
          <ac:chgData name="Jan van Nuland" userId="a82abb82597f8afb" providerId="LiveId" clId="{A7C54F20-8695-44BC-BE74-3DD6F30BCE76}" dt="2024-11-09T14:35:23.099" v="1078" actId="14100"/>
          <ac:spMkLst>
            <pc:docMk/>
            <pc:sldMk cId="3833360571" sldId="265"/>
            <ac:spMk id="17" creationId="{9FABC25C-8470-9B8C-42FF-37D045A670F5}"/>
          </ac:spMkLst>
        </pc:spChg>
        <pc:spChg chg="add mod">
          <ac:chgData name="Jan van Nuland" userId="a82abb82597f8afb" providerId="LiveId" clId="{A7C54F20-8695-44BC-BE74-3DD6F30BCE76}" dt="2024-11-09T14:35:34.119" v="1080" actId="14100"/>
          <ac:spMkLst>
            <pc:docMk/>
            <pc:sldMk cId="3833360571" sldId="265"/>
            <ac:spMk id="18" creationId="{E37A594E-2B58-8F68-8000-D401BFEBCD85}"/>
          </ac:spMkLst>
        </pc:spChg>
        <pc:picChg chg="add mod">
          <ac:chgData name="Jan van Nuland" userId="a82abb82597f8afb" providerId="LiveId" clId="{A7C54F20-8695-44BC-BE74-3DD6F30BCE76}" dt="2024-11-09T12:47:42.454" v="664"/>
          <ac:picMkLst>
            <pc:docMk/>
            <pc:sldMk cId="3833360571" sldId="265"/>
            <ac:picMk id="3" creationId="{2F2A76EA-C4D9-3538-0107-BC0841DA7CB4}"/>
          </ac:picMkLst>
        </pc:picChg>
        <pc:picChg chg="del">
          <ac:chgData name="Jan van Nuland" userId="a82abb82597f8afb" providerId="LiveId" clId="{A7C54F20-8695-44BC-BE74-3DD6F30BCE76}" dt="2024-11-09T14:29:42.504" v="975" actId="478"/>
          <ac:picMkLst>
            <pc:docMk/>
            <pc:sldMk cId="3833360571" sldId="265"/>
            <ac:picMk id="4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29:42.504" v="975" actId="478"/>
          <ac:picMkLst>
            <pc:docMk/>
            <pc:sldMk cId="3833360571" sldId="265"/>
            <ac:picMk id="5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29:42.504" v="975" actId="478"/>
          <ac:picMkLst>
            <pc:docMk/>
            <pc:sldMk cId="3833360571" sldId="265"/>
            <ac:picMk id="6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29:42.504" v="975" actId="478"/>
          <ac:picMkLst>
            <pc:docMk/>
            <pc:sldMk cId="3833360571" sldId="265"/>
            <ac:picMk id="7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29:42.504" v="975" actId="478"/>
          <ac:picMkLst>
            <pc:docMk/>
            <pc:sldMk cId="3833360571" sldId="265"/>
            <ac:picMk id="8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29:42.504" v="975" actId="478"/>
          <ac:picMkLst>
            <pc:docMk/>
            <pc:sldMk cId="3833360571" sldId="265"/>
            <ac:picMk id="9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29:42.504" v="975" actId="478"/>
          <ac:picMkLst>
            <pc:docMk/>
            <pc:sldMk cId="3833360571" sldId="265"/>
            <ac:picMk id="10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29:42.504" v="975" actId="478"/>
          <ac:picMkLst>
            <pc:docMk/>
            <pc:sldMk cId="3833360571" sldId="265"/>
            <ac:picMk id="11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29:42.504" v="975" actId="478"/>
          <ac:picMkLst>
            <pc:docMk/>
            <pc:sldMk cId="3833360571" sldId="265"/>
            <ac:picMk id="12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4:29:42.504" v="975" actId="478"/>
          <ac:picMkLst>
            <pc:docMk/>
            <pc:sldMk cId="3833360571" sldId="265"/>
            <ac:picMk id="13" creationId="{00000000-0000-0000-0000-000000000000}"/>
          </ac:picMkLst>
        </pc:picChg>
        <pc:picChg chg="del">
          <ac:chgData name="Jan van Nuland" userId="a82abb82597f8afb" providerId="LiveId" clId="{A7C54F20-8695-44BC-BE74-3DD6F30BCE76}" dt="2024-11-09T12:46:42.066" v="652" actId="478"/>
          <ac:picMkLst>
            <pc:docMk/>
            <pc:sldMk cId="3833360571" sldId="265"/>
            <ac:picMk id="14" creationId="{00000000-0000-0000-0000-000000000000}"/>
          </ac:picMkLst>
        </pc:picChg>
        <pc:picChg chg="add mod">
          <ac:chgData name="Jan van Nuland" userId="a82abb82597f8afb" providerId="LiveId" clId="{A7C54F20-8695-44BC-BE74-3DD6F30BCE76}" dt="2024-11-09T14:34:34.231" v="1075" actId="1076"/>
          <ac:picMkLst>
            <pc:docMk/>
            <pc:sldMk cId="3833360571" sldId="265"/>
            <ac:picMk id="15" creationId="{ADC8763E-14A8-F1E2-4187-828F00809EB6}"/>
          </ac:picMkLst>
        </pc:picChg>
        <pc:picChg chg="mod">
          <ac:chgData name="Jan van Nuland" userId="a82abb82597f8afb" providerId="LiveId" clId="{A7C54F20-8695-44BC-BE74-3DD6F30BCE76}" dt="2024-11-09T14:34:08.489" v="1073" actId="1038"/>
          <ac:picMkLst>
            <pc:docMk/>
            <pc:sldMk cId="3833360571" sldId="265"/>
            <ac:picMk id="10242" creationId="{00000000-0000-0000-0000-000000000000}"/>
          </ac:picMkLst>
        </pc:picChg>
      </pc:sldChg>
    </pc:docChg>
  </pc:docChgLst>
  <pc:docChgLst>
    <pc:chgData name="Jan van Nuland" userId="a82abb82597f8afb" providerId="LiveId" clId="{B03FF7F5-B4B3-449B-8B1D-DF27AD978F25}"/>
    <pc:docChg chg="undo custSel addSld delSld modSld modMainMaster modNotesMaster">
      <pc:chgData name="Jan van Nuland" userId="a82abb82597f8afb" providerId="LiveId" clId="{B03FF7F5-B4B3-449B-8B1D-DF27AD978F25}" dt="2024-12-06T11:18:16.051" v="447" actId="1076"/>
      <pc:docMkLst>
        <pc:docMk/>
      </pc:docMkLst>
      <pc:sldChg chg="modSp del modNotes">
        <pc:chgData name="Jan van Nuland" userId="a82abb82597f8afb" providerId="LiveId" clId="{B03FF7F5-B4B3-449B-8B1D-DF27AD978F25}" dt="2024-12-06T09:58:00.771" v="2" actId="47"/>
        <pc:sldMkLst>
          <pc:docMk/>
          <pc:sldMk cId="2566922382" sldId="256"/>
        </pc:sldMkLst>
        <pc:spChg chg="mod">
          <ac:chgData name="Jan van Nuland" userId="a82abb82597f8afb" providerId="LiveId" clId="{B03FF7F5-B4B3-449B-8B1D-DF27AD978F25}" dt="2024-12-06T09:57:51.786" v="0"/>
          <ac:spMkLst>
            <pc:docMk/>
            <pc:sldMk cId="2566922382" sldId="256"/>
            <ac:spMk id="3" creationId="{9687F2B5-B66D-28C1-1E35-6A0EA26AA2AB}"/>
          </ac:spMkLst>
        </pc:spChg>
        <pc:spChg chg="mod">
          <ac:chgData name="Jan van Nuland" userId="a82abb82597f8afb" providerId="LiveId" clId="{B03FF7F5-B4B3-449B-8B1D-DF27AD978F25}" dt="2024-12-06T09:57:51.786" v="0"/>
          <ac:spMkLst>
            <pc:docMk/>
            <pc:sldMk cId="2566922382" sldId="256"/>
            <ac:spMk id="4" creationId="{4918025E-2AFC-1F47-EC89-F97D8014A86A}"/>
          </ac:spMkLst>
        </pc:spChg>
        <pc:spChg chg="mod">
          <ac:chgData name="Jan van Nuland" userId="a82abb82597f8afb" providerId="LiveId" clId="{B03FF7F5-B4B3-449B-8B1D-DF27AD978F25}" dt="2024-12-06T09:57:51.786" v="0"/>
          <ac:spMkLst>
            <pc:docMk/>
            <pc:sldMk cId="2566922382" sldId="256"/>
            <ac:spMk id="15" creationId="{8FE04ACF-0484-0D36-A2F0-A4947F1A15D5}"/>
          </ac:spMkLst>
        </pc:spChg>
        <pc:picChg chg="mod">
          <ac:chgData name="Jan van Nuland" userId="a82abb82597f8afb" providerId="LiveId" clId="{B03FF7F5-B4B3-449B-8B1D-DF27AD978F25}" dt="2024-12-06T09:57:51.786" v="0"/>
          <ac:picMkLst>
            <pc:docMk/>
            <pc:sldMk cId="2566922382" sldId="256"/>
            <ac:picMk id="14" creationId="{73C38F0E-1256-1494-3255-DA2696666FFE}"/>
          </ac:picMkLst>
        </pc:picChg>
        <pc:picChg chg="mod">
          <ac:chgData name="Jan van Nuland" userId="a82abb82597f8afb" providerId="LiveId" clId="{B03FF7F5-B4B3-449B-8B1D-DF27AD978F25}" dt="2024-12-06T09:57:51.786" v="0"/>
          <ac:picMkLst>
            <pc:docMk/>
            <pc:sldMk cId="2566922382" sldId="256"/>
            <ac:picMk id="1045" creationId="{00000000-0000-0000-0000-000000000000}"/>
          </ac:picMkLst>
        </pc:picChg>
        <pc:picChg chg="mod">
          <ac:chgData name="Jan van Nuland" userId="a82abb82597f8afb" providerId="LiveId" clId="{B03FF7F5-B4B3-449B-8B1D-DF27AD978F25}" dt="2024-12-06T09:57:51.786" v="0"/>
          <ac:picMkLst>
            <pc:docMk/>
            <pc:sldMk cId="2566922382" sldId="256"/>
            <ac:picMk id="1046" creationId="{00000000-0000-0000-0000-000000000000}"/>
          </ac:picMkLst>
        </pc:picChg>
      </pc:sldChg>
      <pc:sldChg chg="addSp delSp modSp mod modNotes">
        <pc:chgData name="Jan van Nuland" userId="a82abb82597f8afb" providerId="LiveId" clId="{B03FF7F5-B4B3-449B-8B1D-DF27AD978F25}" dt="2024-12-06T10:33:42.792" v="137" actId="14100"/>
        <pc:sldMkLst>
          <pc:docMk/>
          <pc:sldMk cId="1966175099" sldId="257"/>
        </pc:sldMkLst>
        <pc:spChg chg="mod">
          <ac:chgData name="Jan van Nuland" userId="a82abb82597f8afb" providerId="LiveId" clId="{B03FF7F5-B4B3-449B-8B1D-DF27AD978F25}" dt="2024-12-06T10:24:15.207" v="99"/>
          <ac:spMkLst>
            <pc:docMk/>
            <pc:sldMk cId="1966175099" sldId="257"/>
            <ac:spMk id="8" creationId="{EDCD8556-E9B9-22A7-B6E9-26BAEE3BFC85}"/>
          </ac:spMkLst>
        </pc:spChg>
        <pc:spChg chg="mod">
          <ac:chgData name="Jan van Nuland" userId="a82abb82597f8afb" providerId="LiveId" clId="{B03FF7F5-B4B3-449B-8B1D-DF27AD978F25}" dt="2024-12-06T10:05:18.136" v="34" actId="1036"/>
          <ac:spMkLst>
            <pc:docMk/>
            <pc:sldMk cId="1966175099" sldId="257"/>
            <ac:spMk id="15" creationId="{42591F4F-0E54-1CC4-901A-F6DAFEEDA388}"/>
          </ac:spMkLst>
        </pc:spChg>
        <pc:spChg chg="mod">
          <ac:chgData name="Jan van Nuland" userId="a82abb82597f8afb" providerId="LiveId" clId="{B03FF7F5-B4B3-449B-8B1D-DF27AD978F25}" dt="2024-12-06T10:10:51.052" v="57" actId="1076"/>
          <ac:spMkLst>
            <pc:docMk/>
            <pc:sldMk cId="1966175099" sldId="257"/>
            <ac:spMk id="16" creationId="{002E96FC-5F79-EB35-0E32-45D2214A4A36}"/>
          </ac:spMkLst>
        </pc:spChg>
        <pc:spChg chg="mod">
          <ac:chgData name="Jan van Nuland" userId="a82abb82597f8afb" providerId="LiveId" clId="{B03FF7F5-B4B3-449B-8B1D-DF27AD978F25}" dt="2024-12-06T10:33:42.792" v="137" actId="14100"/>
          <ac:spMkLst>
            <pc:docMk/>
            <pc:sldMk cId="1966175099" sldId="257"/>
            <ac:spMk id="17" creationId="{C209D4EF-4076-2E84-DDEF-2EE8648152B3}"/>
          </ac:spMkLst>
        </pc:spChg>
        <pc:grpChg chg="add mod">
          <ac:chgData name="Jan van Nuland" userId="a82abb82597f8afb" providerId="LiveId" clId="{B03FF7F5-B4B3-449B-8B1D-DF27AD978F25}" dt="2024-12-06T10:24:15.207" v="99"/>
          <ac:grpSpMkLst>
            <pc:docMk/>
            <pc:sldMk cId="1966175099" sldId="257"/>
            <ac:grpSpMk id="7" creationId="{EEA0573A-6C61-1AD5-217C-7134E67D4336}"/>
          </ac:grpSpMkLst>
        </pc:grpChg>
        <pc:picChg chg="add mod">
          <ac:chgData name="Jan van Nuland" userId="a82abb82597f8afb" providerId="LiveId" clId="{B03FF7F5-B4B3-449B-8B1D-DF27AD978F25}" dt="2024-12-06T10:21:49.944" v="79"/>
          <ac:picMkLst>
            <pc:docMk/>
            <pc:sldMk cId="1966175099" sldId="257"/>
            <ac:picMk id="2" creationId="{06C35660-B8EE-304B-CA0E-6680881045C6}"/>
          </ac:picMkLst>
        </pc:picChg>
        <pc:picChg chg="del mod">
          <ac:chgData name="Jan van Nuland" userId="a82abb82597f8afb" providerId="LiveId" clId="{B03FF7F5-B4B3-449B-8B1D-DF27AD978F25}" dt="2024-12-06T10:05:00.340" v="32" actId="478"/>
          <ac:picMkLst>
            <pc:docMk/>
            <pc:sldMk cId="1966175099" sldId="257"/>
            <ac:picMk id="3" creationId="{D9E0DF16-72A0-5FD7-FF58-63ACA0931E8E}"/>
          </ac:picMkLst>
        </pc:picChg>
        <pc:picChg chg="mod">
          <ac:chgData name="Jan van Nuland" userId="a82abb82597f8afb" providerId="LiveId" clId="{B03FF7F5-B4B3-449B-8B1D-DF27AD978F25}" dt="2024-12-06T10:26:41.956" v="108" actId="1076"/>
          <ac:picMkLst>
            <pc:docMk/>
            <pc:sldMk cId="1966175099" sldId="257"/>
            <ac:picMk id="4" creationId="{0AE2CE71-7736-00D8-500E-79647D484DE1}"/>
          </ac:picMkLst>
        </pc:picChg>
        <pc:picChg chg="add del mod">
          <ac:chgData name="Jan van Nuland" userId="a82abb82597f8afb" providerId="LiveId" clId="{B03FF7F5-B4B3-449B-8B1D-DF27AD978F25}" dt="2024-12-06T10:22:57.800" v="89" actId="478"/>
          <ac:picMkLst>
            <pc:docMk/>
            <pc:sldMk cId="1966175099" sldId="257"/>
            <ac:picMk id="5" creationId="{D8DFAB0A-A673-F182-D4A0-242B79DD013F}"/>
          </ac:picMkLst>
        </pc:picChg>
        <pc:picChg chg="add mod">
          <ac:chgData name="Jan van Nuland" userId="a82abb82597f8afb" providerId="LiveId" clId="{B03FF7F5-B4B3-449B-8B1D-DF27AD978F25}" dt="2024-12-06T10:23:29.296" v="90"/>
          <ac:picMkLst>
            <pc:docMk/>
            <pc:sldMk cId="1966175099" sldId="257"/>
            <ac:picMk id="6" creationId="{9AB25607-1EC8-37B7-6745-D2CDB6129068}"/>
          </ac:picMkLst>
        </pc:picChg>
        <pc:picChg chg="mod">
          <ac:chgData name="Jan van Nuland" userId="a82abb82597f8afb" providerId="LiveId" clId="{B03FF7F5-B4B3-449B-8B1D-DF27AD978F25}" dt="2024-12-06T10:24:15.207" v="99"/>
          <ac:picMkLst>
            <pc:docMk/>
            <pc:sldMk cId="1966175099" sldId="257"/>
            <ac:picMk id="9" creationId="{1724E555-42D3-B74C-D421-65DF470EE7C4}"/>
          </ac:picMkLst>
        </pc:picChg>
        <pc:picChg chg="mod">
          <ac:chgData name="Jan van Nuland" userId="a82abb82597f8afb" providerId="LiveId" clId="{B03FF7F5-B4B3-449B-8B1D-DF27AD978F25}" dt="2024-12-06T10:05:50.968" v="42" actId="1035"/>
          <ac:picMkLst>
            <pc:docMk/>
            <pc:sldMk cId="1966175099" sldId="257"/>
            <ac:picMk id="2050" creationId="{00000000-0000-0000-0000-000000000000}"/>
          </ac:picMkLst>
        </pc:picChg>
      </pc:sldChg>
      <pc:sldChg chg="addSp delSp modSp mod modNotes">
        <pc:chgData name="Jan van Nuland" userId="a82abb82597f8afb" providerId="LiveId" clId="{B03FF7F5-B4B3-449B-8B1D-DF27AD978F25}" dt="2024-12-06T10:37:37.428" v="145" actId="1076"/>
        <pc:sldMkLst>
          <pc:docMk/>
          <pc:sldMk cId="3833360571" sldId="258"/>
        </pc:sldMkLst>
        <pc:spChg chg="mod">
          <ac:chgData name="Jan van Nuland" userId="a82abb82597f8afb" providerId="LiveId" clId="{B03FF7F5-B4B3-449B-8B1D-DF27AD978F25}" dt="2024-12-06T10:24:18.087" v="100"/>
          <ac:spMkLst>
            <pc:docMk/>
            <pc:sldMk cId="3833360571" sldId="258"/>
            <ac:spMk id="6" creationId="{5512F303-8A2F-143B-21C3-A878417F1142}"/>
          </ac:spMkLst>
        </pc:spChg>
        <pc:spChg chg="mod">
          <ac:chgData name="Jan van Nuland" userId="a82abb82597f8afb" providerId="LiveId" clId="{B03FF7F5-B4B3-449B-8B1D-DF27AD978F25}" dt="2024-12-06T10:29:33.770" v="110" actId="1076"/>
          <ac:spMkLst>
            <pc:docMk/>
            <pc:sldMk cId="3833360571" sldId="258"/>
            <ac:spMk id="14" creationId="{39D5AA1E-BAD8-2D8F-A4BF-D7E1343C9323}"/>
          </ac:spMkLst>
        </pc:spChg>
        <pc:spChg chg="mod">
          <ac:chgData name="Jan van Nuland" userId="a82abb82597f8afb" providerId="LiveId" clId="{B03FF7F5-B4B3-449B-8B1D-DF27AD978F25}" dt="2024-12-06T10:37:37.428" v="145" actId="1076"/>
          <ac:spMkLst>
            <pc:docMk/>
            <pc:sldMk cId="3833360571" sldId="258"/>
            <ac:spMk id="17" creationId="{C46C2610-9B0D-9683-7BB4-3284335D3261}"/>
          </ac:spMkLst>
        </pc:spChg>
        <pc:spChg chg="mod">
          <ac:chgData name="Jan van Nuland" userId="a82abb82597f8afb" providerId="LiveId" clId="{B03FF7F5-B4B3-449B-8B1D-DF27AD978F25}" dt="2024-12-06T10:33:00.781" v="129" actId="14100"/>
          <ac:spMkLst>
            <pc:docMk/>
            <pc:sldMk cId="3833360571" sldId="258"/>
            <ac:spMk id="18" creationId="{ADD045AD-AD8D-2315-A12F-91BDA1439806}"/>
          </ac:spMkLst>
        </pc:spChg>
        <pc:grpChg chg="add mod">
          <ac:chgData name="Jan van Nuland" userId="a82abb82597f8afb" providerId="LiveId" clId="{B03FF7F5-B4B3-449B-8B1D-DF27AD978F25}" dt="2024-12-06T10:24:18.087" v="100"/>
          <ac:grpSpMkLst>
            <pc:docMk/>
            <pc:sldMk cId="3833360571" sldId="258"/>
            <ac:grpSpMk id="5" creationId="{C387673B-85B5-C11F-9352-9A8372706F41}"/>
          </ac:grpSpMkLst>
        </pc:grpChg>
        <pc:picChg chg="add mod">
          <ac:chgData name="Jan van Nuland" userId="a82abb82597f8afb" providerId="LiveId" clId="{B03FF7F5-B4B3-449B-8B1D-DF27AD978F25}" dt="2024-12-06T10:21:52.856" v="80"/>
          <ac:picMkLst>
            <pc:docMk/>
            <pc:sldMk cId="3833360571" sldId="258"/>
            <ac:picMk id="2" creationId="{C8D98B24-0EAB-0E04-74AF-4E60D7FC0354}"/>
          </ac:picMkLst>
        </pc:picChg>
        <pc:picChg chg="del mod">
          <ac:chgData name="Jan van Nuland" userId="a82abb82597f8afb" providerId="LiveId" clId="{B03FF7F5-B4B3-449B-8B1D-DF27AD978F25}" dt="2024-12-06T10:19:05.193" v="70" actId="478"/>
          <ac:picMkLst>
            <pc:docMk/>
            <pc:sldMk cId="3833360571" sldId="258"/>
            <ac:picMk id="3" creationId="{A6CC0424-71A9-C9B8-289D-CD9ABE99952F}"/>
          </ac:picMkLst>
        </pc:picChg>
        <pc:picChg chg="add mod">
          <ac:chgData name="Jan van Nuland" userId="a82abb82597f8afb" providerId="LiveId" clId="{B03FF7F5-B4B3-449B-8B1D-DF27AD978F25}" dt="2024-12-06T10:23:38.277" v="91"/>
          <ac:picMkLst>
            <pc:docMk/>
            <pc:sldMk cId="3833360571" sldId="258"/>
            <ac:picMk id="4" creationId="{72CE1CCB-EB5E-DA86-B1CA-12857418B0ED}"/>
          </ac:picMkLst>
        </pc:picChg>
        <pc:picChg chg="mod">
          <ac:chgData name="Jan van Nuland" userId="a82abb82597f8afb" providerId="LiveId" clId="{B03FF7F5-B4B3-449B-8B1D-DF27AD978F25}" dt="2024-12-06T10:24:18.087" v="100"/>
          <ac:picMkLst>
            <pc:docMk/>
            <pc:sldMk cId="3833360571" sldId="258"/>
            <ac:picMk id="7" creationId="{4B8BADDD-5252-F383-DDF5-145BF2FFAEA7}"/>
          </ac:picMkLst>
        </pc:picChg>
        <pc:picChg chg="mod">
          <ac:chgData name="Jan van Nuland" userId="a82abb82597f8afb" providerId="LiveId" clId="{B03FF7F5-B4B3-449B-8B1D-DF27AD978F25}" dt="2024-12-06T10:36:46.778" v="144" actId="14100"/>
          <ac:picMkLst>
            <pc:docMk/>
            <pc:sldMk cId="3833360571" sldId="258"/>
            <ac:picMk id="15" creationId="{AA175540-70FA-67E6-F854-8DFD32B517C4}"/>
          </ac:picMkLst>
        </pc:picChg>
        <pc:picChg chg="mod">
          <ac:chgData name="Jan van Nuland" userId="a82abb82597f8afb" providerId="LiveId" clId="{B03FF7F5-B4B3-449B-8B1D-DF27AD978F25}" dt="2024-12-06T10:33:07.597" v="134" actId="1035"/>
          <ac:picMkLst>
            <pc:docMk/>
            <pc:sldMk cId="3833360571" sldId="258"/>
            <ac:picMk id="3074" creationId="{00000000-0000-0000-0000-000000000000}"/>
          </ac:picMkLst>
        </pc:picChg>
      </pc:sldChg>
      <pc:sldChg chg="addSp delSp modSp mod modNotes">
        <pc:chgData name="Jan van Nuland" userId="a82abb82597f8afb" providerId="LiveId" clId="{B03FF7F5-B4B3-449B-8B1D-DF27AD978F25}" dt="2024-12-06T10:41:06.273" v="203" actId="1076"/>
        <pc:sldMkLst>
          <pc:docMk/>
          <pc:sldMk cId="3833360571" sldId="259"/>
        </pc:sldMkLst>
        <pc:spChg chg="mod">
          <ac:chgData name="Jan van Nuland" userId="a82abb82597f8afb" providerId="LiveId" clId="{B03FF7F5-B4B3-449B-8B1D-DF27AD978F25}" dt="2024-12-06T10:24:20.840" v="101"/>
          <ac:spMkLst>
            <pc:docMk/>
            <pc:sldMk cId="3833360571" sldId="259"/>
            <ac:spMk id="6" creationId="{21F87A43-3796-2BAD-51E9-6454BD784A39}"/>
          </ac:spMkLst>
        </pc:spChg>
        <pc:spChg chg="mod">
          <ac:chgData name="Jan van Nuland" userId="a82abb82597f8afb" providerId="LiveId" clId="{B03FF7F5-B4B3-449B-8B1D-DF27AD978F25}" dt="2024-12-06T10:37:48.876" v="146" actId="1076"/>
          <ac:spMkLst>
            <pc:docMk/>
            <pc:sldMk cId="3833360571" sldId="259"/>
            <ac:spMk id="14" creationId="{54E94167-3F0E-B42C-2600-C15BD60D4B17}"/>
          </ac:spMkLst>
        </pc:spChg>
        <pc:spChg chg="mod">
          <ac:chgData name="Jan van Nuland" userId="a82abb82597f8afb" providerId="LiveId" clId="{B03FF7F5-B4B3-449B-8B1D-DF27AD978F25}" dt="2024-12-06T10:38:05.012" v="148" actId="1076"/>
          <ac:spMkLst>
            <pc:docMk/>
            <pc:sldMk cId="3833360571" sldId="259"/>
            <ac:spMk id="16" creationId="{877D7FAD-555C-27F2-B7FE-5EC0D8E0ADE6}"/>
          </ac:spMkLst>
        </pc:spChg>
        <pc:spChg chg="mod">
          <ac:chgData name="Jan van Nuland" userId="a82abb82597f8afb" providerId="LiveId" clId="{B03FF7F5-B4B3-449B-8B1D-DF27AD978F25}" dt="2024-12-06T10:39:19.207" v="165" actId="14100"/>
          <ac:spMkLst>
            <pc:docMk/>
            <pc:sldMk cId="3833360571" sldId="259"/>
            <ac:spMk id="17" creationId="{31D49839-B8F2-1F97-1D83-440F7195E049}"/>
          </ac:spMkLst>
        </pc:spChg>
        <pc:grpChg chg="add mod">
          <ac:chgData name="Jan van Nuland" userId="a82abb82597f8afb" providerId="LiveId" clId="{B03FF7F5-B4B3-449B-8B1D-DF27AD978F25}" dt="2024-12-06T10:24:20.840" v="101"/>
          <ac:grpSpMkLst>
            <pc:docMk/>
            <pc:sldMk cId="3833360571" sldId="259"/>
            <ac:grpSpMk id="5" creationId="{4DD15AE4-074E-8B93-DABE-C63174A900AB}"/>
          </ac:grpSpMkLst>
        </pc:grpChg>
        <pc:picChg chg="add mod">
          <ac:chgData name="Jan van Nuland" userId="a82abb82597f8afb" providerId="LiveId" clId="{B03FF7F5-B4B3-449B-8B1D-DF27AD978F25}" dt="2024-12-06T10:21:55.839" v="81"/>
          <ac:picMkLst>
            <pc:docMk/>
            <pc:sldMk cId="3833360571" sldId="259"/>
            <ac:picMk id="2" creationId="{68556332-F64D-00BF-596A-98421F6DA147}"/>
          </ac:picMkLst>
        </pc:picChg>
        <pc:picChg chg="del mod">
          <ac:chgData name="Jan van Nuland" userId="a82abb82597f8afb" providerId="LiveId" clId="{B03FF7F5-B4B3-449B-8B1D-DF27AD978F25}" dt="2024-12-06T10:19:10.644" v="71" actId="478"/>
          <ac:picMkLst>
            <pc:docMk/>
            <pc:sldMk cId="3833360571" sldId="259"/>
            <ac:picMk id="3" creationId="{92E75805-561A-A3DD-A9AC-8B4DAF117D29}"/>
          </ac:picMkLst>
        </pc:picChg>
        <pc:picChg chg="add mod">
          <ac:chgData name="Jan van Nuland" userId="a82abb82597f8afb" providerId="LiveId" clId="{B03FF7F5-B4B3-449B-8B1D-DF27AD978F25}" dt="2024-12-06T10:23:41.230" v="92"/>
          <ac:picMkLst>
            <pc:docMk/>
            <pc:sldMk cId="3833360571" sldId="259"/>
            <ac:picMk id="4" creationId="{1212F36D-3BBD-0E7E-E96D-CF25341EA048}"/>
          </ac:picMkLst>
        </pc:picChg>
        <pc:picChg chg="mod">
          <ac:chgData name="Jan van Nuland" userId="a82abb82597f8afb" providerId="LiveId" clId="{B03FF7F5-B4B3-449B-8B1D-DF27AD978F25}" dt="2024-12-06T10:24:20.840" v="101"/>
          <ac:picMkLst>
            <pc:docMk/>
            <pc:sldMk cId="3833360571" sldId="259"/>
            <ac:picMk id="7" creationId="{3B1109B9-753E-70FC-469E-E69D2E2C1B57}"/>
          </ac:picMkLst>
        </pc:picChg>
        <pc:picChg chg="mod">
          <ac:chgData name="Jan van Nuland" userId="a82abb82597f8afb" providerId="LiveId" clId="{B03FF7F5-B4B3-449B-8B1D-DF27AD978F25}" dt="2024-12-06T10:41:06.273" v="203" actId="1076"/>
          <ac:picMkLst>
            <pc:docMk/>
            <pc:sldMk cId="3833360571" sldId="259"/>
            <ac:picMk id="15" creationId="{D213306A-344C-F30D-D3A2-6D2C7C78F3CB}"/>
          </ac:picMkLst>
        </pc:picChg>
        <pc:picChg chg="mod">
          <ac:chgData name="Jan van Nuland" userId="a82abb82597f8afb" providerId="LiveId" clId="{B03FF7F5-B4B3-449B-8B1D-DF27AD978F25}" dt="2024-12-06T10:39:32.703" v="193" actId="1035"/>
          <ac:picMkLst>
            <pc:docMk/>
            <pc:sldMk cId="3833360571" sldId="259"/>
            <ac:picMk id="4098" creationId="{00000000-0000-0000-0000-000000000000}"/>
          </ac:picMkLst>
        </pc:picChg>
      </pc:sldChg>
      <pc:sldChg chg="addSp delSp modSp mod modNotes">
        <pc:chgData name="Jan van Nuland" userId="a82abb82597f8afb" providerId="LiveId" clId="{B03FF7F5-B4B3-449B-8B1D-DF27AD978F25}" dt="2024-12-06T10:46:00.890" v="229" actId="1076"/>
        <pc:sldMkLst>
          <pc:docMk/>
          <pc:sldMk cId="3833360571" sldId="260"/>
        </pc:sldMkLst>
        <pc:spChg chg="mod">
          <ac:chgData name="Jan van Nuland" userId="a82abb82597f8afb" providerId="LiveId" clId="{B03FF7F5-B4B3-449B-8B1D-DF27AD978F25}" dt="2024-12-06T10:24:23.539" v="102"/>
          <ac:spMkLst>
            <pc:docMk/>
            <pc:sldMk cId="3833360571" sldId="260"/>
            <ac:spMk id="6" creationId="{246CAC5C-FC1E-2874-B529-84AD2682ACE5}"/>
          </ac:spMkLst>
        </pc:spChg>
        <pc:spChg chg="mod">
          <ac:chgData name="Jan van Nuland" userId="a82abb82597f8afb" providerId="LiveId" clId="{B03FF7F5-B4B3-449B-8B1D-DF27AD978F25}" dt="2024-12-06T10:41:43.909" v="205" actId="1076"/>
          <ac:spMkLst>
            <pc:docMk/>
            <pc:sldMk cId="3833360571" sldId="260"/>
            <ac:spMk id="14" creationId="{D3F1F4C4-1BFB-190D-90D9-C88068650A4C}"/>
          </ac:spMkLst>
        </pc:spChg>
        <pc:spChg chg="mod">
          <ac:chgData name="Jan van Nuland" userId="a82abb82597f8afb" providerId="LiveId" clId="{B03FF7F5-B4B3-449B-8B1D-DF27AD978F25}" dt="2024-12-06T10:43:01.009" v="218" actId="14100"/>
          <ac:spMkLst>
            <pc:docMk/>
            <pc:sldMk cId="3833360571" sldId="260"/>
            <ac:spMk id="16" creationId="{B105FFF6-A843-ACB2-A1EF-F1EB8A85A8B0}"/>
          </ac:spMkLst>
        </pc:spChg>
        <pc:spChg chg="mod">
          <ac:chgData name="Jan van Nuland" userId="a82abb82597f8afb" providerId="LiveId" clId="{B03FF7F5-B4B3-449B-8B1D-DF27AD978F25}" dt="2024-12-06T10:41:34.933" v="204" actId="1076"/>
          <ac:spMkLst>
            <pc:docMk/>
            <pc:sldMk cId="3833360571" sldId="260"/>
            <ac:spMk id="17" creationId="{5F6E2453-7CFD-102F-E074-F5707982930D}"/>
          </ac:spMkLst>
        </pc:spChg>
        <pc:grpChg chg="add mod">
          <ac:chgData name="Jan van Nuland" userId="a82abb82597f8afb" providerId="LiveId" clId="{B03FF7F5-B4B3-449B-8B1D-DF27AD978F25}" dt="2024-12-06T10:24:23.539" v="102"/>
          <ac:grpSpMkLst>
            <pc:docMk/>
            <pc:sldMk cId="3833360571" sldId="260"/>
            <ac:grpSpMk id="5" creationId="{ACCF5F17-6541-12CB-8838-FE7F6499DC81}"/>
          </ac:grpSpMkLst>
        </pc:grpChg>
        <pc:picChg chg="add mod">
          <ac:chgData name="Jan van Nuland" userId="a82abb82597f8afb" providerId="LiveId" clId="{B03FF7F5-B4B3-449B-8B1D-DF27AD978F25}" dt="2024-12-06T10:21:58.556" v="82"/>
          <ac:picMkLst>
            <pc:docMk/>
            <pc:sldMk cId="3833360571" sldId="260"/>
            <ac:picMk id="2" creationId="{535F062C-0D11-B62F-919B-3B21AF0650D9}"/>
          </ac:picMkLst>
        </pc:picChg>
        <pc:picChg chg="del mod">
          <ac:chgData name="Jan van Nuland" userId="a82abb82597f8afb" providerId="LiveId" clId="{B03FF7F5-B4B3-449B-8B1D-DF27AD978F25}" dt="2024-12-06T10:19:13.257" v="72" actId="478"/>
          <ac:picMkLst>
            <pc:docMk/>
            <pc:sldMk cId="3833360571" sldId="260"/>
            <ac:picMk id="3" creationId="{D5855EDC-9372-B872-082D-5032A394C776}"/>
          </ac:picMkLst>
        </pc:picChg>
        <pc:picChg chg="add mod">
          <ac:chgData name="Jan van Nuland" userId="a82abb82597f8afb" providerId="LiveId" clId="{B03FF7F5-B4B3-449B-8B1D-DF27AD978F25}" dt="2024-12-06T10:23:44.100" v="93"/>
          <ac:picMkLst>
            <pc:docMk/>
            <pc:sldMk cId="3833360571" sldId="260"/>
            <ac:picMk id="4" creationId="{3D571815-5FA4-918C-B659-2E249B74A9E5}"/>
          </ac:picMkLst>
        </pc:picChg>
        <pc:picChg chg="mod">
          <ac:chgData name="Jan van Nuland" userId="a82abb82597f8afb" providerId="LiveId" clId="{B03FF7F5-B4B3-449B-8B1D-DF27AD978F25}" dt="2024-12-06T10:24:23.539" v="102"/>
          <ac:picMkLst>
            <pc:docMk/>
            <pc:sldMk cId="3833360571" sldId="260"/>
            <ac:picMk id="7" creationId="{6ACD5745-6C85-3F52-D746-C77DA1A1F9DE}"/>
          </ac:picMkLst>
        </pc:picChg>
        <pc:picChg chg="mod">
          <ac:chgData name="Jan van Nuland" userId="a82abb82597f8afb" providerId="LiveId" clId="{B03FF7F5-B4B3-449B-8B1D-DF27AD978F25}" dt="2024-12-06T10:46:00.890" v="229" actId="1076"/>
          <ac:picMkLst>
            <pc:docMk/>
            <pc:sldMk cId="3833360571" sldId="260"/>
            <ac:picMk id="15" creationId="{95140918-1B7B-B981-4EAC-1A061BE93FED}"/>
          </ac:picMkLst>
        </pc:picChg>
        <pc:picChg chg="mod">
          <ac:chgData name="Jan van Nuland" userId="a82abb82597f8afb" providerId="LiveId" clId="{B03FF7F5-B4B3-449B-8B1D-DF27AD978F25}" dt="2024-12-06T10:43:16.709" v="224" actId="1035"/>
          <ac:picMkLst>
            <pc:docMk/>
            <pc:sldMk cId="3833360571" sldId="260"/>
            <ac:picMk id="5122" creationId="{00000000-0000-0000-0000-000000000000}"/>
          </ac:picMkLst>
        </pc:picChg>
      </pc:sldChg>
      <pc:sldChg chg="addSp delSp modSp mod modNotes">
        <pc:chgData name="Jan van Nuland" userId="a82abb82597f8afb" providerId="LiveId" clId="{B03FF7F5-B4B3-449B-8B1D-DF27AD978F25}" dt="2024-12-06T10:52:56.139" v="308" actId="1076"/>
        <pc:sldMkLst>
          <pc:docMk/>
          <pc:sldMk cId="3833360571" sldId="261"/>
        </pc:sldMkLst>
        <pc:spChg chg="mod">
          <ac:chgData name="Jan van Nuland" userId="a82abb82597f8afb" providerId="LiveId" clId="{B03FF7F5-B4B3-449B-8B1D-DF27AD978F25}" dt="2024-12-06T10:24:29.939" v="104"/>
          <ac:spMkLst>
            <pc:docMk/>
            <pc:sldMk cId="3833360571" sldId="261"/>
            <ac:spMk id="6" creationId="{770356EA-D87F-B057-6DBF-4CD2BC5B9C49}"/>
          </ac:spMkLst>
        </pc:spChg>
        <pc:spChg chg="mod">
          <ac:chgData name="Jan van Nuland" userId="a82abb82597f8afb" providerId="LiveId" clId="{B03FF7F5-B4B3-449B-8B1D-DF27AD978F25}" dt="2024-12-06T10:50:00.918" v="277" actId="1076"/>
          <ac:spMkLst>
            <pc:docMk/>
            <pc:sldMk cId="3833360571" sldId="261"/>
            <ac:spMk id="14" creationId="{CFD90336-2111-3DF8-2092-C7A17B4139FA}"/>
          </ac:spMkLst>
        </pc:spChg>
        <pc:spChg chg="mod">
          <ac:chgData name="Jan van Nuland" userId="a82abb82597f8afb" providerId="LiveId" clId="{B03FF7F5-B4B3-449B-8B1D-DF27AD978F25}" dt="2024-12-06T10:51:36.285" v="297" actId="1038"/>
          <ac:spMkLst>
            <pc:docMk/>
            <pc:sldMk cId="3833360571" sldId="261"/>
            <ac:spMk id="15" creationId="{E1B37D14-0F93-E792-6E7D-42722E42703D}"/>
          </ac:spMkLst>
        </pc:spChg>
        <pc:spChg chg="mod">
          <ac:chgData name="Jan van Nuland" userId="a82abb82597f8afb" providerId="LiveId" clId="{B03FF7F5-B4B3-449B-8B1D-DF27AD978F25}" dt="2024-12-06T10:50:06.569" v="278" actId="1076"/>
          <ac:spMkLst>
            <pc:docMk/>
            <pc:sldMk cId="3833360571" sldId="261"/>
            <ac:spMk id="18" creationId="{A2C045D6-C365-35F4-6A7A-B4463E3D92D3}"/>
          </ac:spMkLst>
        </pc:spChg>
        <pc:grpChg chg="add mod">
          <ac:chgData name="Jan van Nuland" userId="a82abb82597f8afb" providerId="LiveId" clId="{B03FF7F5-B4B3-449B-8B1D-DF27AD978F25}" dt="2024-12-06T10:24:29.939" v="104"/>
          <ac:grpSpMkLst>
            <pc:docMk/>
            <pc:sldMk cId="3833360571" sldId="261"/>
            <ac:grpSpMk id="5" creationId="{E172FFCA-DA46-ADA3-A846-349339C68D66}"/>
          </ac:grpSpMkLst>
        </pc:grpChg>
        <pc:picChg chg="add mod">
          <ac:chgData name="Jan van Nuland" userId="a82abb82597f8afb" providerId="LiveId" clId="{B03FF7F5-B4B3-449B-8B1D-DF27AD978F25}" dt="2024-12-06T10:22:05.188" v="84"/>
          <ac:picMkLst>
            <pc:docMk/>
            <pc:sldMk cId="3833360571" sldId="261"/>
            <ac:picMk id="2" creationId="{D0962F9E-55ED-40FF-31E8-EDC033FB5644}"/>
          </ac:picMkLst>
        </pc:picChg>
        <pc:picChg chg="del mod">
          <ac:chgData name="Jan van Nuland" userId="a82abb82597f8afb" providerId="LiveId" clId="{B03FF7F5-B4B3-449B-8B1D-DF27AD978F25}" dt="2024-12-06T10:19:22.758" v="74" actId="478"/>
          <ac:picMkLst>
            <pc:docMk/>
            <pc:sldMk cId="3833360571" sldId="261"/>
            <ac:picMk id="3" creationId="{3E0E45A6-3AD2-DE17-7EC0-92B188F03B7C}"/>
          </ac:picMkLst>
        </pc:picChg>
        <pc:picChg chg="add mod">
          <ac:chgData name="Jan van Nuland" userId="a82abb82597f8afb" providerId="LiveId" clId="{B03FF7F5-B4B3-449B-8B1D-DF27AD978F25}" dt="2024-12-06T10:23:50.727" v="95"/>
          <ac:picMkLst>
            <pc:docMk/>
            <pc:sldMk cId="3833360571" sldId="261"/>
            <ac:picMk id="4" creationId="{BD0DA336-CF25-D96C-858C-BDF2D97D9FF2}"/>
          </ac:picMkLst>
        </pc:picChg>
        <pc:picChg chg="mod">
          <ac:chgData name="Jan van Nuland" userId="a82abb82597f8afb" providerId="LiveId" clId="{B03FF7F5-B4B3-449B-8B1D-DF27AD978F25}" dt="2024-12-06T10:24:29.939" v="104"/>
          <ac:picMkLst>
            <pc:docMk/>
            <pc:sldMk cId="3833360571" sldId="261"/>
            <ac:picMk id="7" creationId="{9C92CA31-355E-833B-2014-7BC94089A75B}"/>
          </ac:picMkLst>
        </pc:picChg>
        <pc:picChg chg="mod">
          <ac:chgData name="Jan van Nuland" userId="a82abb82597f8afb" providerId="LiveId" clId="{B03FF7F5-B4B3-449B-8B1D-DF27AD978F25}" dt="2024-12-06T10:52:56.139" v="308" actId="1076"/>
          <ac:picMkLst>
            <pc:docMk/>
            <pc:sldMk cId="3833360571" sldId="261"/>
            <ac:picMk id="17" creationId="{8AA3B136-FB1E-1FC1-239E-A603E9D716B0}"/>
          </ac:picMkLst>
        </pc:picChg>
        <pc:picChg chg="mod">
          <ac:chgData name="Jan van Nuland" userId="a82abb82597f8afb" providerId="LiveId" clId="{B03FF7F5-B4B3-449B-8B1D-DF27AD978F25}" dt="2024-12-06T10:51:47.883" v="298" actId="1035"/>
          <ac:picMkLst>
            <pc:docMk/>
            <pc:sldMk cId="3833360571" sldId="261"/>
            <ac:picMk id="6146" creationId="{00000000-0000-0000-0000-000000000000}"/>
          </ac:picMkLst>
        </pc:picChg>
      </pc:sldChg>
      <pc:sldChg chg="addSp delSp modSp mod modNotes">
        <pc:chgData name="Jan van Nuland" userId="a82abb82597f8afb" providerId="LiveId" clId="{B03FF7F5-B4B3-449B-8B1D-DF27AD978F25}" dt="2024-12-06T11:10:13.640" v="343" actId="1076"/>
        <pc:sldMkLst>
          <pc:docMk/>
          <pc:sldMk cId="3833360571" sldId="262"/>
        </pc:sldMkLst>
        <pc:spChg chg="mod">
          <ac:chgData name="Jan van Nuland" userId="a82abb82597f8afb" providerId="LiveId" clId="{B03FF7F5-B4B3-449B-8B1D-DF27AD978F25}" dt="2024-12-06T10:24:33.524" v="105"/>
          <ac:spMkLst>
            <pc:docMk/>
            <pc:sldMk cId="3833360571" sldId="262"/>
            <ac:spMk id="6" creationId="{B70D92CA-0B7A-586A-87B6-532DF046B16E}"/>
          </ac:spMkLst>
        </pc:spChg>
        <pc:spChg chg="mod">
          <ac:chgData name="Jan van Nuland" userId="a82abb82597f8afb" providerId="LiveId" clId="{B03FF7F5-B4B3-449B-8B1D-DF27AD978F25}" dt="2024-12-06T10:53:52.340" v="311" actId="1076"/>
          <ac:spMkLst>
            <pc:docMk/>
            <pc:sldMk cId="3833360571" sldId="262"/>
            <ac:spMk id="14" creationId="{9B982874-A934-7FBD-469D-0A381214F297}"/>
          </ac:spMkLst>
        </pc:spChg>
        <pc:spChg chg="mod">
          <ac:chgData name="Jan van Nuland" userId="a82abb82597f8afb" providerId="LiveId" clId="{B03FF7F5-B4B3-449B-8B1D-DF27AD978F25}" dt="2024-12-06T10:53:39.664" v="310" actId="1076"/>
          <ac:spMkLst>
            <pc:docMk/>
            <pc:sldMk cId="3833360571" sldId="262"/>
            <ac:spMk id="16" creationId="{9CE118D4-069A-1E8A-6958-F3EA7472E61C}"/>
          </ac:spMkLst>
        </pc:spChg>
        <pc:spChg chg="mod">
          <ac:chgData name="Jan van Nuland" userId="a82abb82597f8afb" providerId="LiveId" clId="{B03FF7F5-B4B3-449B-8B1D-DF27AD978F25}" dt="2024-12-06T10:55:17.226" v="333" actId="14100"/>
          <ac:spMkLst>
            <pc:docMk/>
            <pc:sldMk cId="3833360571" sldId="262"/>
            <ac:spMk id="17" creationId="{727A1113-1A26-4036-B483-04E19D6DD1FA}"/>
          </ac:spMkLst>
        </pc:spChg>
        <pc:grpChg chg="add mod">
          <ac:chgData name="Jan van Nuland" userId="a82abb82597f8afb" providerId="LiveId" clId="{B03FF7F5-B4B3-449B-8B1D-DF27AD978F25}" dt="2024-12-06T10:24:33.524" v="105"/>
          <ac:grpSpMkLst>
            <pc:docMk/>
            <pc:sldMk cId="3833360571" sldId="262"/>
            <ac:grpSpMk id="5" creationId="{3A352874-E2DB-4F86-8F39-EDCA70D309E5}"/>
          </ac:grpSpMkLst>
        </pc:grpChg>
        <pc:picChg chg="add mod">
          <ac:chgData name="Jan van Nuland" userId="a82abb82597f8afb" providerId="LiveId" clId="{B03FF7F5-B4B3-449B-8B1D-DF27AD978F25}" dt="2024-12-06T10:22:08.197" v="85"/>
          <ac:picMkLst>
            <pc:docMk/>
            <pc:sldMk cId="3833360571" sldId="262"/>
            <ac:picMk id="2" creationId="{75A3B104-6CA3-4C75-F7DF-0824221217A8}"/>
          </ac:picMkLst>
        </pc:picChg>
        <pc:picChg chg="del mod">
          <ac:chgData name="Jan van Nuland" userId="a82abb82597f8afb" providerId="LiveId" clId="{B03FF7F5-B4B3-449B-8B1D-DF27AD978F25}" dt="2024-12-06T10:19:30.056" v="75" actId="478"/>
          <ac:picMkLst>
            <pc:docMk/>
            <pc:sldMk cId="3833360571" sldId="262"/>
            <ac:picMk id="3" creationId="{9C7DFCBC-8331-F4A3-60F5-5E4089C98CF1}"/>
          </ac:picMkLst>
        </pc:picChg>
        <pc:picChg chg="add mod">
          <ac:chgData name="Jan van Nuland" userId="a82abb82597f8afb" providerId="LiveId" clId="{B03FF7F5-B4B3-449B-8B1D-DF27AD978F25}" dt="2024-12-06T10:23:54.011" v="96"/>
          <ac:picMkLst>
            <pc:docMk/>
            <pc:sldMk cId="3833360571" sldId="262"/>
            <ac:picMk id="4" creationId="{09C236D6-DCF3-FF31-403B-D90E596DE038}"/>
          </ac:picMkLst>
        </pc:picChg>
        <pc:picChg chg="mod">
          <ac:chgData name="Jan van Nuland" userId="a82abb82597f8afb" providerId="LiveId" clId="{B03FF7F5-B4B3-449B-8B1D-DF27AD978F25}" dt="2024-12-06T10:24:33.524" v="105"/>
          <ac:picMkLst>
            <pc:docMk/>
            <pc:sldMk cId="3833360571" sldId="262"/>
            <ac:picMk id="7" creationId="{2CE00EC2-AEA1-A410-6D24-483555CB9CEA}"/>
          </ac:picMkLst>
        </pc:picChg>
        <pc:picChg chg="mod">
          <ac:chgData name="Jan van Nuland" userId="a82abb82597f8afb" providerId="LiveId" clId="{B03FF7F5-B4B3-449B-8B1D-DF27AD978F25}" dt="2024-12-06T11:10:13.640" v="343" actId="1076"/>
          <ac:picMkLst>
            <pc:docMk/>
            <pc:sldMk cId="3833360571" sldId="262"/>
            <ac:picMk id="15" creationId="{6921D603-3050-2B25-E6DE-335B7711CE8A}"/>
          </ac:picMkLst>
        </pc:picChg>
        <pc:picChg chg="mod">
          <ac:chgData name="Jan van Nuland" userId="a82abb82597f8afb" providerId="LiveId" clId="{B03FF7F5-B4B3-449B-8B1D-DF27AD978F25}" dt="2024-12-06T10:54:45.545" v="327" actId="1036"/>
          <ac:picMkLst>
            <pc:docMk/>
            <pc:sldMk cId="3833360571" sldId="262"/>
            <ac:picMk id="7170" creationId="{00000000-0000-0000-0000-000000000000}"/>
          </ac:picMkLst>
        </pc:picChg>
      </pc:sldChg>
      <pc:sldChg chg="addSp delSp modSp mod modNotes">
        <pc:chgData name="Jan van Nuland" userId="a82abb82597f8afb" providerId="LiveId" clId="{B03FF7F5-B4B3-449B-8B1D-DF27AD978F25}" dt="2024-12-06T10:49:42.406" v="276" actId="1076"/>
        <pc:sldMkLst>
          <pc:docMk/>
          <pc:sldMk cId="3833360571" sldId="263"/>
        </pc:sldMkLst>
        <pc:spChg chg="mod">
          <ac:chgData name="Jan van Nuland" userId="a82abb82597f8afb" providerId="LiveId" clId="{B03FF7F5-B4B3-449B-8B1D-DF27AD978F25}" dt="2024-12-06T10:24:26.290" v="103"/>
          <ac:spMkLst>
            <pc:docMk/>
            <pc:sldMk cId="3833360571" sldId="263"/>
            <ac:spMk id="6" creationId="{BCA168B6-D293-21B4-0DBF-C70A53F1942A}"/>
          </ac:spMkLst>
        </pc:spChg>
        <pc:spChg chg="mod">
          <ac:chgData name="Jan van Nuland" userId="a82abb82597f8afb" providerId="LiveId" clId="{B03FF7F5-B4B3-449B-8B1D-DF27AD978F25}" dt="2024-12-06T10:49:42.406" v="276" actId="1076"/>
          <ac:spMkLst>
            <pc:docMk/>
            <pc:sldMk cId="3833360571" sldId="263"/>
            <ac:spMk id="14" creationId="{97C4B754-1313-B0AA-24B1-BC0F3F45E93D}"/>
          </ac:spMkLst>
        </pc:spChg>
        <pc:spChg chg="mod">
          <ac:chgData name="Jan van Nuland" userId="a82abb82597f8afb" providerId="LiveId" clId="{B03FF7F5-B4B3-449B-8B1D-DF27AD978F25}" dt="2024-12-06T10:48:00.544" v="266" actId="14100"/>
          <ac:spMkLst>
            <pc:docMk/>
            <pc:sldMk cId="3833360571" sldId="263"/>
            <ac:spMk id="16" creationId="{3B1F3A43-6FE1-8A8D-CBAE-6ACF5E0551E0}"/>
          </ac:spMkLst>
        </pc:spChg>
        <pc:spChg chg="mod">
          <ac:chgData name="Jan van Nuland" userId="a82abb82597f8afb" providerId="LiveId" clId="{B03FF7F5-B4B3-449B-8B1D-DF27AD978F25}" dt="2024-12-06T10:46:32.490" v="230" actId="1076"/>
          <ac:spMkLst>
            <pc:docMk/>
            <pc:sldMk cId="3833360571" sldId="263"/>
            <ac:spMk id="18" creationId="{86393D4A-B9BF-D111-4BB2-0BBD3783E780}"/>
          </ac:spMkLst>
        </pc:spChg>
        <pc:grpChg chg="add mod">
          <ac:chgData name="Jan van Nuland" userId="a82abb82597f8afb" providerId="LiveId" clId="{B03FF7F5-B4B3-449B-8B1D-DF27AD978F25}" dt="2024-12-06T10:24:26.290" v="103"/>
          <ac:grpSpMkLst>
            <pc:docMk/>
            <pc:sldMk cId="3833360571" sldId="263"/>
            <ac:grpSpMk id="5" creationId="{21804D9D-0526-B456-CAFF-C7BDD65F4290}"/>
          </ac:grpSpMkLst>
        </pc:grpChg>
        <pc:picChg chg="add mod">
          <ac:chgData name="Jan van Nuland" userId="a82abb82597f8afb" providerId="LiveId" clId="{B03FF7F5-B4B3-449B-8B1D-DF27AD978F25}" dt="2024-12-06T10:22:01.388" v="83"/>
          <ac:picMkLst>
            <pc:docMk/>
            <pc:sldMk cId="3833360571" sldId="263"/>
            <ac:picMk id="2" creationId="{E56DC135-8625-72BE-A013-0D11EA201AD7}"/>
          </ac:picMkLst>
        </pc:picChg>
        <pc:picChg chg="del mod">
          <ac:chgData name="Jan van Nuland" userId="a82abb82597f8afb" providerId="LiveId" clId="{B03FF7F5-B4B3-449B-8B1D-DF27AD978F25}" dt="2024-12-06T10:19:17.116" v="73" actId="478"/>
          <ac:picMkLst>
            <pc:docMk/>
            <pc:sldMk cId="3833360571" sldId="263"/>
            <ac:picMk id="3" creationId="{FF120675-E3AD-1334-0D8B-D7E296211A9C}"/>
          </ac:picMkLst>
        </pc:picChg>
        <pc:picChg chg="add mod">
          <ac:chgData name="Jan van Nuland" userId="a82abb82597f8afb" providerId="LiveId" clId="{B03FF7F5-B4B3-449B-8B1D-DF27AD978F25}" dt="2024-12-06T10:23:47.293" v="94"/>
          <ac:picMkLst>
            <pc:docMk/>
            <pc:sldMk cId="3833360571" sldId="263"/>
            <ac:picMk id="4" creationId="{3672EA3C-9FA6-8102-1E86-49C0522F6DCC}"/>
          </ac:picMkLst>
        </pc:picChg>
        <pc:picChg chg="mod">
          <ac:chgData name="Jan van Nuland" userId="a82abb82597f8afb" providerId="LiveId" clId="{B03FF7F5-B4B3-449B-8B1D-DF27AD978F25}" dt="2024-12-06T10:24:26.290" v="103"/>
          <ac:picMkLst>
            <pc:docMk/>
            <pc:sldMk cId="3833360571" sldId="263"/>
            <ac:picMk id="7" creationId="{BD160384-5605-0FEE-9CA1-825A7A901C94}"/>
          </ac:picMkLst>
        </pc:picChg>
        <pc:picChg chg="mod">
          <ac:chgData name="Jan van Nuland" userId="a82abb82597f8afb" providerId="LiveId" clId="{B03FF7F5-B4B3-449B-8B1D-DF27AD978F25}" dt="2024-12-06T10:49:33.616" v="275" actId="1076"/>
          <ac:picMkLst>
            <pc:docMk/>
            <pc:sldMk cId="3833360571" sldId="263"/>
            <ac:picMk id="15" creationId="{BAE8C263-8DE1-007A-E614-F9DBFB598C5F}"/>
          </ac:picMkLst>
        </pc:picChg>
        <pc:picChg chg="mod">
          <ac:chgData name="Jan van Nuland" userId="a82abb82597f8afb" providerId="LiveId" clId="{B03FF7F5-B4B3-449B-8B1D-DF27AD978F25}" dt="2024-12-06T10:47:29.545" v="259" actId="1035"/>
          <ac:picMkLst>
            <pc:docMk/>
            <pc:sldMk cId="3833360571" sldId="263"/>
            <ac:picMk id="8194" creationId="{00000000-0000-0000-0000-000000000000}"/>
          </ac:picMkLst>
        </pc:picChg>
      </pc:sldChg>
      <pc:sldChg chg="addSp delSp modSp mod modNotes">
        <pc:chgData name="Jan van Nuland" userId="a82abb82597f8afb" providerId="LiveId" clId="{B03FF7F5-B4B3-449B-8B1D-DF27AD978F25}" dt="2024-12-06T11:13:27.617" v="390" actId="1076"/>
        <pc:sldMkLst>
          <pc:docMk/>
          <pc:sldMk cId="3833360571" sldId="264"/>
        </pc:sldMkLst>
        <pc:spChg chg="mod">
          <ac:chgData name="Jan van Nuland" userId="a82abb82597f8afb" providerId="LiveId" clId="{B03FF7F5-B4B3-449B-8B1D-DF27AD978F25}" dt="2024-12-06T10:24:37.238" v="106"/>
          <ac:spMkLst>
            <pc:docMk/>
            <pc:sldMk cId="3833360571" sldId="264"/>
            <ac:spMk id="6" creationId="{13B6C4A5-5F80-9BFF-490E-BD4E971C3A0D}"/>
          </ac:spMkLst>
        </pc:spChg>
        <pc:spChg chg="mod">
          <ac:chgData name="Jan van Nuland" userId="a82abb82597f8afb" providerId="LiveId" clId="{B03FF7F5-B4B3-449B-8B1D-DF27AD978F25}" dt="2024-12-06T11:10:33.488" v="344" actId="1076"/>
          <ac:spMkLst>
            <pc:docMk/>
            <pc:sldMk cId="3833360571" sldId="264"/>
            <ac:spMk id="14" creationId="{353BBE78-7AD7-9B57-41AE-31A0EA1D6B9A}"/>
          </ac:spMkLst>
        </pc:spChg>
        <pc:spChg chg="mod">
          <ac:chgData name="Jan van Nuland" userId="a82abb82597f8afb" providerId="LiveId" clId="{B03FF7F5-B4B3-449B-8B1D-DF27AD978F25}" dt="2024-12-06T11:12:11.245" v="362" actId="14100"/>
          <ac:spMkLst>
            <pc:docMk/>
            <pc:sldMk cId="3833360571" sldId="264"/>
            <ac:spMk id="15" creationId="{7A485E4A-DEDE-3930-AAD6-2C2415471569}"/>
          </ac:spMkLst>
        </pc:spChg>
        <pc:spChg chg="mod">
          <ac:chgData name="Jan van Nuland" userId="a82abb82597f8afb" providerId="LiveId" clId="{B03FF7F5-B4B3-449B-8B1D-DF27AD978F25}" dt="2024-12-06T11:10:40.964" v="345" actId="1076"/>
          <ac:spMkLst>
            <pc:docMk/>
            <pc:sldMk cId="3833360571" sldId="264"/>
            <ac:spMk id="18" creationId="{BDCC5DB8-876C-FBFD-573D-120C8E685565}"/>
          </ac:spMkLst>
        </pc:spChg>
        <pc:grpChg chg="add mod">
          <ac:chgData name="Jan van Nuland" userId="a82abb82597f8afb" providerId="LiveId" clId="{B03FF7F5-B4B3-449B-8B1D-DF27AD978F25}" dt="2024-12-06T10:24:37.238" v="106"/>
          <ac:grpSpMkLst>
            <pc:docMk/>
            <pc:sldMk cId="3833360571" sldId="264"/>
            <ac:grpSpMk id="5" creationId="{B9F807AB-08B0-FF05-B131-2B01AE721C78}"/>
          </ac:grpSpMkLst>
        </pc:grpChg>
        <pc:picChg chg="add mod">
          <ac:chgData name="Jan van Nuland" userId="a82abb82597f8afb" providerId="LiveId" clId="{B03FF7F5-B4B3-449B-8B1D-DF27AD978F25}" dt="2024-12-06T10:22:11.227" v="86"/>
          <ac:picMkLst>
            <pc:docMk/>
            <pc:sldMk cId="3833360571" sldId="264"/>
            <ac:picMk id="2" creationId="{E3441F8D-5145-2663-4216-9764FC3AEC8D}"/>
          </ac:picMkLst>
        </pc:picChg>
        <pc:picChg chg="del mod">
          <ac:chgData name="Jan van Nuland" userId="a82abb82597f8afb" providerId="LiveId" clId="{B03FF7F5-B4B3-449B-8B1D-DF27AD978F25}" dt="2024-12-06T10:19:32.519" v="76" actId="478"/>
          <ac:picMkLst>
            <pc:docMk/>
            <pc:sldMk cId="3833360571" sldId="264"/>
            <ac:picMk id="3" creationId="{68D3C9FD-C76E-9640-1EC4-96EA1E630C46}"/>
          </ac:picMkLst>
        </pc:picChg>
        <pc:picChg chg="add mod">
          <ac:chgData name="Jan van Nuland" userId="a82abb82597f8afb" providerId="LiveId" clId="{B03FF7F5-B4B3-449B-8B1D-DF27AD978F25}" dt="2024-12-06T10:23:57.109" v="97"/>
          <ac:picMkLst>
            <pc:docMk/>
            <pc:sldMk cId="3833360571" sldId="264"/>
            <ac:picMk id="4" creationId="{F5725BD2-F318-DFC7-8067-CA80C787E72D}"/>
          </ac:picMkLst>
        </pc:picChg>
        <pc:picChg chg="mod">
          <ac:chgData name="Jan van Nuland" userId="a82abb82597f8afb" providerId="LiveId" clId="{B03FF7F5-B4B3-449B-8B1D-DF27AD978F25}" dt="2024-12-06T10:24:37.238" v="106"/>
          <ac:picMkLst>
            <pc:docMk/>
            <pc:sldMk cId="3833360571" sldId="264"/>
            <ac:picMk id="7" creationId="{043236FB-EB3E-27ED-C240-7B00048C9FF2}"/>
          </ac:picMkLst>
        </pc:picChg>
        <pc:picChg chg="mod">
          <ac:chgData name="Jan van Nuland" userId="a82abb82597f8afb" providerId="LiveId" clId="{B03FF7F5-B4B3-449B-8B1D-DF27AD978F25}" dt="2024-12-06T11:13:27.617" v="390" actId="1076"/>
          <ac:picMkLst>
            <pc:docMk/>
            <pc:sldMk cId="3833360571" sldId="264"/>
            <ac:picMk id="17" creationId="{E828092B-6D0A-7499-EEED-8B08909CFBE7}"/>
          </ac:picMkLst>
        </pc:picChg>
        <pc:picChg chg="mod">
          <ac:chgData name="Jan van Nuland" userId="a82abb82597f8afb" providerId="LiveId" clId="{B03FF7F5-B4B3-449B-8B1D-DF27AD978F25}" dt="2024-12-06T11:12:24.658" v="382" actId="1035"/>
          <ac:picMkLst>
            <pc:docMk/>
            <pc:sldMk cId="3833360571" sldId="264"/>
            <ac:picMk id="9218" creationId="{00000000-0000-0000-0000-000000000000}"/>
          </ac:picMkLst>
        </pc:picChg>
      </pc:sldChg>
      <pc:sldChg chg="addSp delSp modSp mod modNotes">
        <pc:chgData name="Jan van Nuland" userId="a82abb82597f8afb" providerId="LiveId" clId="{B03FF7F5-B4B3-449B-8B1D-DF27AD978F25}" dt="2024-12-06T11:18:16.051" v="447" actId="1076"/>
        <pc:sldMkLst>
          <pc:docMk/>
          <pc:sldMk cId="3833360571" sldId="265"/>
        </pc:sldMkLst>
        <pc:spChg chg="mod">
          <ac:chgData name="Jan van Nuland" userId="a82abb82597f8afb" providerId="LiveId" clId="{B03FF7F5-B4B3-449B-8B1D-DF27AD978F25}" dt="2024-12-06T10:24:39.859" v="107"/>
          <ac:spMkLst>
            <pc:docMk/>
            <pc:sldMk cId="3833360571" sldId="265"/>
            <ac:spMk id="6" creationId="{E1AE46B0-683B-068F-A919-9AC12DDAABCD}"/>
          </ac:spMkLst>
        </pc:spChg>
        <pc:spChg chg="mod">
          <ac:chgData name="Jan van Nuland" userId="a82abb82597f8afb" providerId="LiveId" clId="{B03FF7F5-B4B3-449B-8B1D-DF27AD978F25}" dt="2024-12-06T11:13:52.672" v="391" actId="1076"/>
          <ac:spMkLst>
            <pc:docMk/>
            <pc:sldMk cId="3833360571" sldId="265"/>
            <ac:spMk id="14" creationId="{53F85103-9B12-215E-64CA-8D9344153B51}"/>
          </ac:spMkLst>
        </pc:spChg>
        <pc:spChg chg="mod">
          <ac:chgData name="Jan van Nuland" userId="a82abb82597f8afb" providerId="LiveId" clId="{B03FF7F5-B4B3-449B-8B1D-DF27AD978F25}" dt="2024-12-06T11:13:57.498" v="392" actId="1076"/>
          <ac:spMkLst>
            <pc:docMk/>
            <pc:sldMk cId="3833360571" sldId="265"/>
            <ac:spMk id="16" creationId="{153AABF3-1A2D-E356-FC35-FD596D2DE2DD}"/>
          </ac:spMkLst>
        </pc:spChg>
        <pc:spChg chg="mod">
          <ac:chgData name="Jan van Nuland" userId="a82abb82597f8afb" providerId="LiveId" clId="{B03FF7F5-B4B3-449B-8B1D-DF27AD978F25}" dt="2024-12-06T11:15:42.762" v="415" actId="14100"/>
          <ac:spMkLst>
            <pc:docMk/>
            <pc:sldMk cId="3833360571" sldId="265"/>
            <ac:spMk id="17" creationId="{9FABC25C-8470-9B8C-42FF-37D045A670F5}"/>
          </ac:spMkLst>
        </pc:spChg>
        <pc:spChg chg="mod">
          <ac:chgData name="Jan van Nuland" userId="a82abb82597f8afb" providerId="LiveId" clId="{B03FF7F5-B4B3-449B-8B1D-DF27AD978F25}" dt="2024-12-06T11:15:09.854" v="407" actId="14100"/>
          <ac:spMkLst>
            <pc:docMk/>
            <pc:sldMk cId="3833360571" sldId="265"/>
            <ac:spMk id="18" creationId="{E37A594E-2B58-8F68-8000-D401BFEBCD85}"/>
          </ac:spMkLst>
        </pc:spChg>
        <pc:grpChg chg="add mod">
          <ac:chgData name="Jan van Nuland" userId="a82abb82597f8afb" providerId="LiveId" clId="{B03FF7F5-B4B3-449B-8B1D-DF27AD978F25}" dt="2024-12-06T10:24:39.859" v="107"/>
          <ac:grpSpMkLst>
            <pc:docMk/>
            <pc:sldMk cId="3833360571" sldId="265"/>
            <ac:grpSpMk id="5" creationId="{B37AE18E-3ED2-1DD1-E6C4-366E26794F52}"/>
          </ac:grpSpMkLst>
        </pc:grpChg>
        <pc:picChg chg="add mod">
          <ac:chgData name="Jan van Nuland" userId="a82abb82597f8afb" providerId="LiveId" clId="{B03FF7F5-B4B3-449B-8B1D-DF27AD978F25}" dt="2024-12-06T10:22:14.288" v="87"/>
          <ac:picMkLst>
            <pc:docMk/>
            <pc:sldMk cId="3833360571" sldId="265"/>
            <ac:picMk id="2" creationId="{0BA44B37-862A-7920-96AA-425350B10AC6}"/>
          </ac:picMkLst>
        </pc:picChg>
        <pc:picChg chg="del mod">
          <ac:chgData name="Jan van Nuland" userId="a82abb82597f8afb" providerId="LiveId" clId="{B03FF7F5-B4B3-449B-8B1D-DF27AD978F25}" dt="2024-12-06T10:19:35.872" v="77" actId="478"/>
          <ac:picMkLst>
            <pc:docMk/>
            <pc:sldMk cId="3833360571" sldId="265"/>
            <ac:picMk id="3" creationId="{2F2A76EA-C4D9-3538-0107-BC0841DA7CB4}"/>
          </ac:picMkLst>
        </pc:picChg>
        <pc:picChg chg="add mod">
          <ac:chgData name="Jan van Nuland" userId="a82abb82597f8afb" providerId="LiveId" clId="{B03FF7F5-B4B3-449B-8B1D-DF27AD978F25}" dt="2024-12-06T10:24:00.226" v="98"/>
          <ac:picMkLst>
            <pc:docMk/>
            <pc:sldMk cId="3833360571" sldId="265"/>
            <ac:picMk id="4" creationId="{2FB35F4D-6717-0FA0-70E0-6917A0BF98CB}"/>
          </ac:picMkLst>
        </pc:picChg>
        <pc:picChg chg="mod">
          <ac:chgData name="Jan van Nuland" userId="a82abb82597f8afb" providerId="LiveId" clId="{B03FF7F5-B4B3-449B-8B1D-DF27AD978F25}" dt="2024-12-06T10:24:39.859" v="107"/>
          <ac:picMkLst>
            <pc:docMk/>
            <pc:sldMk cId="3833360571" sldId="265"/>
            <ac:picMk id="7" creationId="{C2821596-5EAC-2B46-243B-1461A3B185CE}"/>
          </ac:picMkLst>
        </pc:picChg>
        <pc:picChg chg="mod">
          <ac:chgData name="Jan van Nuland" userId="a82abb82597f8afb" providerId="LiveId" clId="{B03FF7F5-B4B3-449B-8B1D-DF27AD978F25}" dt="2024-12-06T11:18:16.051" v="447" actId="1076"/>
          <ac:picMkLst>
            <pc:docMk/>
            <pc:sldMk cId="3833360571" sldId="265"/>
            <ac:picMk id="15" creationId="{ADC8763E-14A8-F1E2-4187-828F00809EB6}"/>
          </ac:picMkLst>
        </pc:picChg>
        <pc:picChg chg="mod">
          <ac:chgData name="Jan van Nuland" userId="a82abb82597f8afb" providerId="LiveId" clId="{B03FF7F5-B4B3-449B-8B1D-DF27AD978F25}" dt="2024-12-06T11:16:17.968" v="439" actId="1035"/>
          <ac:picMkLst>
            <pc:docMk/>
            <pc:sldMk cId="3833360571" sldId="265"/>
            <ac:picMk id="10242" creationId="{00000000-0000-0000-0000-000000000000}"/>
          </ac:picMkLst>
        </pc:picChg>
      </pc:sldChg>
      <pc:sldChg chg="addSp delSp modSp add mod">
        <pc:chgData name="Jan van Nuland" userId="a82abb82597f8afb" providerId="LiveId" clId="{B03FF7F5-B4B3-449B-8B1D-DF27AD978F25}" dt="2024-12-06T10:33:52.191" v="138" actId="478"/>
        <pc:sldMkLst>
          <pc:docMk/>
          <pc:sldMk cId="1137944820" sldId="266"/>
        </pc:sldMkLst>
        <pc:spChg chg="mod">
          <ac:chgData name="Jan van Nuland" userId="a82abb82597f8afb" providerId="LiveId" clId="{B03FF7F5-B4B3-449B-8B1D-DF27AD978F25}" dt="2024-12-06T09:58:26.773" v="4" actId="14100"/>
          <ac:spMkLst>
            <pc:docMk/>
            <pc:sldMk cId="1137944820" sldId="266"/>
            <ac:spMk id="3" creationId="{9687F2B5-B66D-28C1-1E35-6A0EA26AA2AB}"/>
          </ac:spMkLst>
        </pc:spChg>
        <pc:spChg chg="mod">
          <ac:chgData name="Jan van Nuland" userId="a82abb82597f8afb" providerId="LiveId" clId="{B03FF7F5-B4B3-449B-8B1D-DF27AD978F25}" dt="2024-12-06T10:11:47.976" v="64" actId="1076"/>
          <ac:spMkLst>
            <pc:docMk/>
            <pc:sldMk cId="1137944820" sldId="266"/>
            <ac:spMk id="4" creationId="{4918025E-2AFC-1F47-EC89-F97D8014A86A}"/>
          </ac:spMkLst>
        </pc:spChg>
        <pc:spChg chg="del">
          <ac:chgData name="Jan van Nuland" userId="a82abb82597f8afb" providerId="LiveId" clId="{B03FF7F5-B4B3-449B-8B1D-DF27AD978F25}" dt="2024-12-06T09:58:06.624" v="3" actId="478"/>
          <ac:spMkLst>
            <pc:docMk/>
            <pc:sldMk cId="1137944820" sldId="266"/>
            <ac:spMk id="7" creationId="{7D726BF4-644A-C33D-D083-0A8C8D687341}"/>
          </ac:spMkLst>
        </pc:spChg>
        <pc:spChg chg="add del mod">
          <ac:chgData name="Jan van Nuland" userId="a82abb82597f8afb" providerId="LiveId" clId="{B03FF7F5-B4B3-449B-8B1D-DF27AD978F25}" dt="2024-12-06T10:33:52.191" v="138" actId="478"/>
          <ac:spMkLst>
            <pc:docMk/>
            <pc:sldMk cId="1137944820" sldId="266"/>
            <ac:spMk id="8" creationId="{AC290AA1-C6B1-40D2-F826-A0D1DEAB5056}"/>
          </ac:spMkLst>
        </pc:spChg>
        <pc:spChg chg="mod">
          <ac:chgData name="Jan van Nuland" userId="a82abb82597f8afb" providerId="LiveId" clId="{B03FF7F5-B4B3-449B-8B1D-DF27AD978F25}" dt="2024-12-06T10:11:52.326" v="65" actId="1076"/>
          <ac:spMkLst>
            <pc:docMk/>
            <pc:sldMk cId="1137944820" sldId="266"/>
            <ac:spMk id="15" creationId="{8FE04ACF-0484-0D36-A2F0-A4947F1A15D5}"/>
          </ac:spMkLst>
        </pc:spChg>
        <pc:grpChg chg="mod">
          <ac:chgData name="Jan van Nuland" userId="a82abb82597f8afb" providerId="LiveId" clId="{B03FF7F5-B4B3-449B-8B1D-DF27AD978F25}" dt="2024-12-06T10:12:23.152" v="69" actId="1076"/>
          <ac:grpSpMkLst>
            <pc:docMk/>
            <pc:sldMk cId="1137944820" sldId="266"/>
            <ac:grpSpMk id="2" creationId="{8537EE85-918E-C621-5F56-BBBFFD569813}"/>
          </ac:grpSpMkLst>
        </pc:grpChg>
        <pc:picChg chg="mod">
          <ac:chgData name="Jan van Nuland" userId="a82abb82597f8afb" providerId="LiveId" clId="{B03FF7F5-B4B3-449B-8B1D-DF27AD978F25}" dt="2024-12-06T10:21:32.438" v="78"/>
          <ac:picMkLst>
            <pc:docMk/>
            <pc:sldMk cId="1137944820" sldId="266"/>
            <ac:picMk id="6" creationId="{779F0778-81AD-1205-D6DE-0412FA7B4D51}"/>
          </ac:picMkLst>
        </pc:picChg>
        <pc:picChg chg="mod">
          <ac:chgData name="Jan van Nuland" userId="a82abb82597f8afb" providerId="LiveId" clId="{B03FF7F5-B4B3-449B-8B1D-DF27AD978F25}" dt="2024-12-06T10:11:36.811" v="62" actId="1035"/>
          <ac:picMkLst>
            <pc:docMk/>
            <pc:sldMk cId="1137944820" sldId="266"/>
            <ac:picMk id="14" creationId="{73C38F0E-1256-1494-3255-DA2696666FFE}"/>
          </ac:picMkLst>
        </pc:picChg>
        <pc:picChg chg="mod">
          <ac:chgData name="Jan van Nuland" userId="a82abb82597f8afb" providerId="LiveId" clId="{B03FF7F5-B4B3-449B-8B1D-DF27AD978F25}" dt="2024-12-06T10:07:30.166" v="45" actId="14100"/>
          <ac:picMkLst>
            <pc:docMk/>
            <pc:sldMk cId="1137944820" sldId="266"/>
            <ac:picMk id="1045" creationId="{00000000-0000-0000-0000-000000000000}"/>
          </ac:picMkLst>
        </pc:picChg>
        <pc:picChg chg="mod">
          <ac:chgData name="Jan van Nuland" userId="a82abb82597f8afb" providerId="LiveId" clId="{B03FF7F5-B4B3-449B-8B1D-DF27AD978F25}" dt="2024-12-06T10:12:18.720" v="68" actId="1076"/>
          <ac:picMkLst>
            <pc:docMk/>
            <pc:sldMk cId="1137944820" sldId="266"/>
            <ac:picMk id="1046" creationId="{00000000-0000-0000-0000-000000000000}"/>
          </ac:picMkLst>
        </pc:picChg>
      </pc:sldChg>
      <pc:sldMasterChg chg="modSp modSldLayout">
        <pc:chgData name="Jan van Nuland" userId="a82abb82597f8afb" providerId="LiveId" clId="{B03FF7F5-B4B3-449B-8B1D-DF27AD978F25}" dt="2024-12-06T09:57:51.786" v="0"/>
        <pc:sldMasterMkLst>
          <pc:docMk/>
          <pc:sldMasterMk cId="1480467611" sldId="2147483648"/>
        </pc:sldMasterMkLst>
        <pc:spChg chg="mod">
          <ac:chgData name="Jan van Nuland" userId="a82abb82597f8afb" providerId="LiveId" clId="{B03FF7F5-B4B3-449B-8B1D-DF27AD978F25}" dt="2024-12-06T09:57:51.786" v="0"/>
          <ac:spMkLst>
            <pc:docMk/>
            <pc:sldMasterMk cId="1480467611" sldId="2147483648"/>
            <ac:spMk id="2" creationId="{00000000-0000-0000-0000-000000000000}"/>
          </ac:spMkLst>
        </pc:spChg>
        <pc:spChg chg="mod">
          <ac:chgData name="Jan van Nuland" userId="a82abb82597f8afb" providerId="LiveId" clId="{B03FF7F5-B4B3-449B-8B1D-DF27AD978F25}" dt="2024-12-06T09:57:51.786" v="0"/>
          <ac:spMkLst>
            <pc:docMk/>
            <pc:sldMasterMk cId="1480467611" sldId="2147483648"/>
            <ac:spMk id="3" creationId="{00000000-0000-0000-0000-000000000000}"/>
          </ac:spMkLst>
        </pc:spChg>
        <pc:spChg chg="mod">
          <ac:chgData name="Jan van Nuland" userId="a82abb82597f8afb" providerId="LiveId" clId="{B03FF7F5-B4B3-449B-8B1D-DF27AD978F25}" dt="2024-12-06T09:57:51.786" v="0"/>
          <ac:spMkLst>
            <pc:docMk/>
            <pc:sldMasterMk cId="1480467611" sldId="2147483648"/>
            <ac:spMk id="4" creationId="{00000000-0000-0000-0000-000000000000}"/>
          </ac:spMkLst>
        </pc:spChg>
        <pc:spChg chg="mod">
          <ac:chgData name="Jan van Nuland" userId="a82abb82597f8afb" providerId="LiveId" clId="{B03FF7F5-B4B3-449B-8B1D-DF27AD978F25}" dt="2024-12-06T09:57:51.786" v="0"/>
          <ac:spMkLst>
            <pc:docMk/>
            <pc:sldMasterMk cId="1480467611" sldId="2147483648"/>
            <ac:spMk id="5" creationId="{00000000-0000-0000-0000-000000000000}"/>
          </ac:spMkLst>
        </pc:spChg>
        <pc:spChg chg="mod">
          <ac:chgData name="Jan van Nuland" userId="a82abb82597f8afb" providerId="LiveId" clId="{B03FF7F5-B4B3-449B-8B1D-DF27AD978F25}" dt="2024-12-06T09:57:51.786" v="0"/>
          <ac:spMkLst>
            <pc:docMk/>
            <pc:sldMasterMk cId="1480467611" sldId="2147483648"/>
            <ac:spMk id="6" creationId="{00000000-0000-0000-0000-000000000000}"/>
          </ac:spMkLst>
        </pc:spChg>
        <pc:sldLayoutChg chg="modSp">
          <pc:chgData name="Jan van Nuland" userId="a82abb82597f8afb" providerId="LiveId" clId="{B03FF7F5-B4B3-449B-8B1D-DF27AD978F25}" dt="2024-12-06T09:57:51.786" v="0"/>
          <pc:sldLayoutMkLst>
            <pc:docMk/>
            <pc:sldMasterMk cId="1480467611" sldId="2147483648"/>
            <pc:sldLayoutMk cId="2668734238" sldId="2147483649"/>
          </pc:sldLayoutMkLst>
          <pc:spChg chg="mod">
            <ac:chgData name="Jan van Nuland" userId="a82abb82597f8afb" providerId="LiveId" clId="{B03FF7F5-B4B3-449B-8B1D-DF27AD978F25}" dt="2024-12-06T09:57:51.786" v="0"/>
            <ac:spMkLst>
              <pc:docMk/>
              <pc:sldMasterMk cId="1480467611" sldId="2147483648"/>
              <pc:sldLayoutMk cId="2668734238" sldId="2147483649"/>
              <ac:spMk id="2" creationId="{00000000-0000-0000-0000-000000000000}"/>
            </ac:spMkLst>
          </pc:spChg>
          <pc:spChg chg="mod">
            <ac:chgData name="Jan van Nuland" userId="a82abb82597f8afb" providerId="LiveId" clId="{B03FF7F5-B4B3-449B-8B1D-DF27AD978F25}" dt="2024-12-06T09:57:51.786" v="0"/>
            <ac:spMkLst>
              <pc:docMk/>
              <pc:sldMasterMk cId="1480467611" sldId="2147483648"/>
              <pc:sldLayoutMk cId="2668734238" sldId="2147483649"/>
              <ac:spMk id="3" creationId="{00000000-0000-0000-0000-000000000000}"/>
            </ac:spMkLst>
          </pc:spChg>
        </pc:sldLayoutChg>
        <pc:sldLayoutChg chg="modSp">
          <pc:chgData name="Jan van Nuland" userId="a82abb82597f8afb" providerId="LiveId" clId="{B03FF7F5-B4B3-449B-8B1D-DF27AD978F25}" dt="2024-12-06T09:57:51.786" v="0"/>
          <pc:sldLayoutMkLst>
            <pc:docMk/>
            <pc:sldMasterMk cId="1480467611" sldId="2147483648"/>
            <pc:sldLayoutMk cId="3189618126" sldId="2147483651"/>
          </pc:sldLayoutMkLst>
          <pc:spChg chg="mod">
            <ac:chgData name="Jan van Nuland" userId="a82abb82597f8afb" providerId="LiveId" clId="{B03FF7F5-B4B3-449B-8B1D-DF27AD978F25}" dt="2024-12-06T09:57:51.786" v="0"/>
            <ac:spMkLst>
              <pc:docMk/>
              <pc:sldMasterMk cId="1480467611" sldId="2147483648"/>
              <pc:sldLayoutMk cId="3189618126" sldId="2147483651"/>
              <ac:spMk id="2" creationId="{00000000-0000-0000-0000-000000000000}"/>
            </ac:spMkLst>
          </pc:spChg>
          <pc:spChg chg="mod">
            <ac:chgData name="Jan van Nuland" userId="a82abb82597f8afb" providerId="LiveId" clId="{B03FF7F5-B4B3-449B-8B1D-DF27AD978F25}" dt="2024-12-06T09:57:51.786" v="0"/>
            <ac:spMkLst>
              <pc:docMk/>
              <pc:sldMasterMk cId="1480467611" sldId="2147483648"/>
              <pc:sldLayoutMk cId="3189618126" sldId="2147483651"/>
              <ac:spMk id="3" creationId="{00000000-0000-0000-0000-000000000000}"/>
            </ac:spMkLst>
          </pc:spChg>
        </pc:sldLayoutChg>
        <pc:sldLayoutChg chg="modSp">
          <pc:chgData name="Jan van Nuland" userId="a82abb82597f8afb" providerId="LiveId" clId="{B03FF7F5-B4B3-449B-8B1D-DF27AD978F25}" dt="2024-12-06T09:57:51.786" v="0"/>
          <pc:sldLayoutMkLst>
            <pc:docMk/>
            <pc:sldMasterMk cId="1480467611" sldId="2147483648"/>
            <pc:sldLayoutMk cId="3315501422" sldId="2147483652"/>
          </pc:sldLayoutMkLst>
          <pc:spChg chg="mod">
            <ac:chgData name="Jan van Nuland" userId="a82abb82597f8afb" providerId="LiveId" clId="{B03FF7F5-B4B3-449B-8B1D-DF27AD978F25}" dt="2024-12-06T09:57:51.786" v="0"/>
            <ac:spMkLst>
              <pc:docMk/>
              <pc:sldMasterMk cId="1480467611" sldId="2147483648"/>
              <pc:sldLayoutMk cId="3315501422" sldId="2147483652"/>
              <ac:spMk id="3" creationId="{00000000-0000-0000-0000-000000000000}"/>
            </ac:spMkLst>
          </pc:spChg>
          <pc:spChg chg="mod">
            <ac:chgData name="Jan van Nuland" userId="a82abb82597f8afb" providerId="LiveId" clId="{B03FF7F5-B4B3-449B-8B1D-DF27AD978F25}" dt="2024-12-06T09:57:51.786" v="0"/>
            <ac:spMkLst>
              <pc:docMk/>
              <pc:sldMasterMk cId="1480467611" sldId="2147483648"/>
              <pc:sldLayoutMk cId="3315501422" sldId="2147483652"/>
              <ac:spMk id="4" creationId="{00000000-0000-0000-0000-000000000000}"/>
            </ac:spMkLst>
          </pc:spChg>
        </pc:sldLayoutChg>
        <pc:sldLayoutChg chg="modSp">
          <pc:chgData name="Jan van Nuland" userId="a82abb82597f8afb" providerId="LiveId" clId="{B03FF7F5-B4B3-449B-8B1D-DF27AD978F25}" dt="2024-12-06T09:57:51.786" v="0"/>
          <pc:sldLayoutMkLst>
            <pc:docMk/>
            <pc:sldMasterMk cId="1480467611" sldId="2147483648"/>
            <pc:sldLayoutMk cId="3991100115" sldId="2147483653"/>
          </pc:sldLayoutMkLst>
          <pc:spChg chg="mod">
            <ac:chgData name="Jan van Nuland" userId="a82abb82597f8afb" providerId="LiveId" clId="{B03FF7F5-B4B3-449B-8B1D-DF27AD978F25}" dt="2024-12-06T09:57:51.786" v="0"/>
            <ac:spMkLst>
              <pc:docMk/>
              <pc:sldMasterMk cId="1480467611" sldId="2147483648"/>
              <pc:sldLayoutMk cId="3991100115" sldId="2147483653"/>
              <ac:spMk id="3" creationId="{00000000-0000-0000-0000-000000000000}"/>
            </ac:spMkLst>
          </pc:spChg>
          <pc:spChg chg="mod">
            <ac:chgData name="Jan van Nuland" userId="a82abb82597f8afb" providerId="LiveId" clId="{B03FF7F5-B4B3-449B-8B1D-DF27AD978F25}" dt="2024-12-06T09:57:51.786" v="0"/>
            <ac:spMkLst>
              <pc:docMk/>
              <pc:sldMasterMk cId="1480467611" sldId="2147483648"/>
              <pc:sldLayoutMk cId="3991100115" sldId="2147483653"/>
              <ac:spMk id="4" creationId="{00000000-0000-0000-0000-000000000000}"/>
            </ac:spMkLst>
          </pc:spChg>
          <pc:spChg chg="mod">
            <ac:chgData name="Jan van Nuland" userId="a82abb82597f8afb" providerId="LiveId" clId="{B03FF7F5-B4B3-449B-8B1D-DF27AD978F25}" dt="2024-12-06T09:57:51.786" v="0"/>
            <ac:spMkLst>
              <pc:docMk/>
              <pc:sldMasterMk cId="1480467611" sldId="2147483648"/>
              <pc:sldLayoutMk cId="3991100115" sldId="2147483653"/>
              <ac:spMk id="5" creationId="{00000000-0000-0000-0000-000000000000}"/>
            </ac:spMkLst>
          </pc:spChg>
          <pc:spChg chg="mod">
            <ac:chgData name="Jan van Nuland" userId="a82abb82597f8afb" providerId="LiveId" clId="{B03FF7F5-B4B3-449B-8B1D-DF27AD978F25}" dt="2024-12-06T09:57:51.786" v="0"/>
            <ac:spMkLst>
              <pc:docMk/>
              <pc:sldMasterMk cId="1480467611" sldId="2147483648"/>
              <pc:sldLayoutMk cId="3991100115" sldId="2147483653"/>
              <ac:spMk id="6" creationId="{00000000-0000-0000-0000-000000000000}"/>
            </ac:spMkLst>
          </pc:spChg>
        </pc:sldLayoutChg>
        <pc:sldLayoutChg chg="modSp">
          <pc:chgData name="Jan van Nuland" userId="a82abb82597f8afb" providerId="LiveId" clId="{B03FF7F5-B4B3-449B-8B1D-DF27AD978F25}" dt="2024-12-06T09:57:51.786" v="0"/>
          <pc:sldLayoutMkLst>
            <pc:docMk/>
            <pc:sldMasterMk cId="1480467611" sldId="2147483648"/>
            <pc:sldLayoutMk cId="1690377318" sldId="2147483656"/>
          </pc:sldLayoutMkLst>
          <pc:spChg chg="mod">
            <ac:chgData name="Jan van Nuland" userId="a82abb82597f8afb" providerId="LiveId" clId="{B03FF7F5-B4B3-449B-8B1D-DF27AD978F25}" dt="2024-12-06T09:57:51.786" v="0"/>
            <ac:spMkLst>
              <pc:docMk/>
              <pc:sldMasterMk cId="1480467611" sldId="2147483648"/>
              <pc:sldLayoutMk cId="1690377318" sldId="2147483656"/>
              <ac:spMk id="2" creationId="{00000000-0000-0000-0000-000000000000}"/>
            </ac:spMkLst>
          </pc:spChg>
          <pc:spChg chg="mod">
            <ac:chgData name="Jan van Nuland" userId="a82abb82597f8afb" providerId="LiveId" clId="{B03FF7F5-B4B3-449B-8B1D-DF27AD978F25}" dt="2024-12-06T09:57:51.786" v="0"/>
            <ac:spMkLst>
              <pc:docMk/>
              <pc:sldMasterMk cId="1480467611" sldId="2147483648"/>
              <pc:sldLayoutMk cId="1690377318" sldId="2147483656"/>
              <ac:spMk id="3" creationId="{00000000-0000-0000-0000-000000000000}"/>
            </ac:spMkLst>
          </pc:spChg>
          <pc:spChg chg="mod">
            <ac:chgData name="Jan van Nuland" userId="a82abb82597f8afb" providerId="LiveId" clId="{B03FF7F5-B4B3-449B-8B1D-DF27AD978F25}" dt="2024-12-06T09:57:51.786" v="0"/>
            <ac:spMkLst>
              <pc:docMk/>
              <pc:sldMasterMk cId="1480467611" sldId="2147483648"/>
              <pc:sldLayoutMk cId="1690377318" sldId="2147483656"/>
              <ac:spMk id="4" creationId="{00000000-0000-0000-0000-000000000000}"/>
            </ac:spMkLst>
          </pc:spChg>
        </pc:sldLayoutChg>
        <pc:sldLayoutChg chg="modSp">
          <pc:chgData name="Jan van Nuland" userId="a82abb82597f8afb" providerId="LiveId" clId="{B03FF7F5-B4B3-449B-8B1D-DF27AD978F25}" dt="2024-12-06T09:57:51.786" v="0"/>
          <pc:sldLayoutMkLst>
            <pc:docMk/>
            <pc:sldMasterMk cId="1480467611" sldId="2147483648"/>
            <pc:sldLayoutMk cId="2598046204" sldId="2147483657"/>
          </pc:sldLayoutMkLst>
          <pc:spChg chg="mod">
            <ac:chgData name="Jan van Nuland" userId="a82abb82597f8afb" providerId="LiveId" clId="{B03FF7F5-B4B3-449B-8B1D-DF27AD978F25}" dt="2024-12-06T09:57:51.786" v="0"/>
            <ac:spMkLst>
              <pc:docMk/>
              <pc:sldMasterMk cId="1480467611" sldId="2147483648"/>
              <pc:sldLayoutMk cId="2598046204" sldId="2147483657"/>
              <ac:spMk id="2" creationId="{00000000-0000-0000-0000-000000000000}"/>
            </ac:spMkLst>
          </pc:spChg>
          <pc:spChg chg="mod">
            <ac:chgData name="Jan van Nuland" userId="a82abb82597f8afb" providerId="LiveId" clId="{B03FF7F5-B4B3-449B-8B1D-DF27AD978F25}" dt="2024-12-06T09:57:51.786" v="0"/>
            <ac:spMkLst>
              <pc:docMk/>
              <pc:sldMasterMk cId="1480467611" sldId="2147483648"/>
              <pc:sldLayoutMk cId="2598046204" sldId="2147483657"/>
              <ac:spMk id="3" creationId="{00000000-0000-0000-0000-000000000000}"/>
            </ac:spMkLst>
          </pc:spChg>
          <pc:spChg chg="mod">
            <ac:chgData name="Jan van Nuland" userId="a82abb82597f8afb" providerId="LiveId" clId="{B03FF7F5-B4B3-449B-8B1D-DF27AD978F25}" dt="2024-12-06T09:57:51.786" v="0"/>
            <ac:spMkLst>
              <pc:docMk/>
              <pc:sldMasterMk cId="1480467611" sldId="2147483648"/>
              <pc:sldLayoutMk cId="2598046204" sldId="2147483657"/>
              <ac:spMk id="4" creationId="{00000000-0000-0000-0000-000000000000}"/>
            </ac:spMkLst>
          </pc:spChg>
        </pc:sldLayoutChg>
        <pc:sldLayoutChg chg="modSp">
          <pc:chgData name="Jan van Nuland" userId="a82abb82597f8afb" providerId="LiveId" clId="{B03FF7F5-B4B3-449B-8B1D-DF27AD978F25}" dt="2024-12-06T09:57:51.786" v="0"/>
          <pc:sldLayoutMkLst>
            <pc:docMk/>
            <pc:sldMasterMk cId="1480467611" sldId="2147483648"/>
            <pc:sldLayoutMk cId="3974787910" sldId="2147483659"/>
          </pc:sldLayoutMkLst>
          <pc:spChg chg="mod">
            <ac:chgData name="Jan van Nuland" userId="a82abb82597f8afb" providerId="LiveId" clId="{B03FF7F5-B4B3-449B-8B1D-DF27AD978F25}" dt="2024-12-06T09:57:51.786" v="0"/>
            <ac:spMkLst>
              <pc:docMk/>
              <pc:sldMasterMk cId="1480467611" sldId="2147483648"/>
              <pc:sldLayoutMk cId="3974787910" sldId="2147483659"/>
              <ac:spMk id="2" creationId="{00000000-0000-0000-0000-000000000000}"/>
            </ac:spMkLst>
          </pc:spChg>
          <pc:spChg chg="mod">
            <ac:chgData name="Jan van Nuland" userId="a82abb82597f8afb" providerId="LiveId" clId="{B03FF7F5-B4B3-449B-8B1D-DF27AD978F25}" dt="2024-12-06T09:57:51.786" v="0"/>
            <ac:spMkLst>
              <pc:docMk/>
              <pc:sldMasterMk cId="1480467611" sldId="2147483648"/>
              <pc:sldLayoutMk cId="3974787910" sldId="2147483659"/>
              <ac:spMk id="3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5998737A-7995-4B74-B63A-80E0593C4CFC}" type="datetimeFigureOut">
              <a:rPr lang="nl-NL" smtClean="0"/>
              <a:t>5-12-2024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9054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9054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1B1A7392-2789-462C-8F1D-017BB83F83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0496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16E894CF-CF29-460C-8820-A692FD564E29}" type="datetimeFigureOut">
              <a:rPr lang="nl-NL" smtClean="0"/>
              <a:t>5-12-2024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5" tIns="48312" rIns="96625" bIns="48312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60397"/>
            <a:ext cx="5510530" cy="4509850"/>
          </a:xfrm>
          <a:prstGeom prst="rect">
            <a:avLst/>
          </a:prstGeom>
        </p:spPr>
        <p:txBody>
          <a:bodyPr vert="horz" lIns="96625" tIns="48312" rIns="96625" bIns="483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9054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9054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15BD3654-9A79-4B47-9CF7-D6BAF450FC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7240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D3654-9A79-4B47-9CF7-D6BAF450FCC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8781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03188" y="750888"/>
            <a:ext cx="6681787" cy="37592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D3654-9A79-4B47-9CF7-D6BAF450FCC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4974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03188" y="750888"/>
            <a:ext cx="6681787" cy="37592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D3654-9A79-4B47-9CF7-D6BAF450FCC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4974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03188" y="750888"/>
            <a:ext cx="6681787" cy="37592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D3654-9A79-4B47-9CF7-D6BAF450FCC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4974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03188" y="750888"/>
            <a:ext cx="6681787" cy="37592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D3654-9A79-4B47-9CF7-D6BAF450FCC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4974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03188" y="750888"/>
            <a:ext cx="6681787" cy="37592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D3654-9A79-4B47-9CF7-D6BAF450FCC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4974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03188" y="750888"/>
            <a:ext cx="6681787" cy="37592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D3654-9A79-4B47-9CF7-D6BAF450FCC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4974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03188" y="750888"/>
            <a:ext cx="6681787" cy="37592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D3654-9A79-4B47-9CF7-D6BAF450FCC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4974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03188" y="750888"/>
            <a:ext cx="6681787" cy="37592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D3654-9A79-4B47-9CF7-D6BAF450FCC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4974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03188" y="750888"/>
            <a:ext cx="6681787" cy="37592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D3654-9A79-4B47-9CF7-D6BAF450FCC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4974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5-12-2024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8734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5-12-2024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5933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5-12-2024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4787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5-12-2024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2388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5-12-2024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1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5-12-2024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5501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5-12-2024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1100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5-12-2024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5316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5-12-2024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6799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5-12-2024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037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5-12-2024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8046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2B002-1032-497A-A690-67428BD6A599}" type="datetimeFigureOut">
              <a:rPr lang="nl-NL" smtClean="0"/>
              <a:t>5-12-2024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046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sites.google.com/view/canon-rosmalen/homepage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4FoMpDQLwys&amp;t=291s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www.historischtijdsbesef.nl/tijdwijs/" TargetMode="Externa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sites.google.com/view/canon-rosmalen/homepage" TargetMode="External"/><Relationship Id="rId3" Type="http://schemas.openxmlformats.org/officeDocument/2006/relationships/image" Target="../media/image2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istorischtijdsbesef.nl/tijdwijs/" TargetMode="External"/><Relationship Id="rId5" Type="http://schemas.openxmlformats.org/officeDocument/2006/relationships/hyperlink" Target="https://www.youtube.com/watch?v=HnB26eNUzDo" TargetMode="External"/><Relationship Id="rId4" Type="http://schemas.openxmlformats.org/officeDocument/2006/relationships/image" Target="../media/image22.jp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sites.google.com/view/canon-rosmalen/homepage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istorischtijdsbesef.nl/tijdwijs/" TargetMode="External"/><Relationship Id="rId5" Type="http://schemas.openxmlformats.org/officeDocument/2006/relationships/hyperlink" Target="https://www.youtube.com/watch?v=RK3mbhyxuUQ" TargetMode="External"/><Relationship Id="rId4" Type="http://schemas.openxmlformats.org/officeDocument/2006/relationships/image" Target="../media/image6.jp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sites.google.com/view/canon-rosmalen/homepage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istorischtijdsbesef.nl/tijdwijs/" TargetMode="External"/><Relationship Id="rId5" Type="http://schemas.openxmlformats.org/officeDocument/2006/relationships/hyperlink" Target="https://www.youtube.com/watch?v=wmVqeHYFkcc&amp;t=108s" TargetMode="External"/><Relationship Id="rId4" Type="http://schemas.openxmlformats.org/officeDocument/2006/relationships/image" Target="../media/image8.jp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sites.google.com/view/canon-rosmalen/homepage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istorischtijdsbesef.nl/tijdwijs/" TargetMode="External"/><Relationship Id="rId5" Type="http://schemas.openxmlformats.org/officeDocument/2006/relationships/hyperlink" Target="https://www.youtube.com/watch?v=eXq6sEcDGD8" TargetMode="External"/><Relationship Id="rId4" Type="http://schemas.openxmlformats.org/officeDocument/2006/relationships/image" Target="../media/image10.jp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ites.google.com/view/canon-rosmalen/homepage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istorischtijdsbesef.nl/tijdwijs/" TargetMode="External"/><Relationship Id="rId5" Type="http://schemas.openxmlformats.org/officeDocument/2006/relationships/hyperlink" Target="https://www.youtube.com/watch?v=g02vu9TkaOk" TargetMode="External"/><Relationship Id="rId4" Type="http://schemas.openxmlformats.org/officeDocument/2006/relationships/image" Target="../media/image12.jp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sites.google.com/view/canon-rosmalen/homepage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istorischtijdsbesef.nl/tijdwijs/" TargetMode="External"/><Relationship Id="rId5" Type="http://schemas.openxmlformats.org/officeDocument/2006/relationships/hyperlink" Target="https://www.youtube.com/watch?v=5tM3QvxfaNI" TargetMode="External"/><Relationship Id="rId4" Type="http://schemas.openxmlformats.org/officeDocument/2006/relationships/image" Target="../media/image14.jp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sites.google.com/view/canon-rosmalen/homepage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istorischtijdsbesef.nl/tijdwijs/" TargetMode="External"/><Relationship Id="rId5" Type="http://schemas.openxmlformats.org/officeDocument/2006/relationships/hyperlink" Target="https://www.youtube.com/watch?v=noUrLzeQUqs" TargetMode="External"/><Relationship Id="rId4" Type="http://schemas.openxmlformats.org/officeDocument/2006/relationships/image" Target="../media/image16.jpg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sites.google.com/view/canon-rosmalen/homepage" TargetMode="External"/><Relationship Id="rId3" Type="http://schemas.openxmlformats.org/officeDocument/2006/relationships/image" Target="../media/image17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istorischtijdsbesef.nl/tijdwijs/" TargetMode="External"/><Relationship Id="rId5" Type="http://schemas.openxmlformats.org/officeDocument/2006/relationships/hyperlink" Target="https://www.youtube.com/watch?v=6l2AAH8IZGU&amp;t=43s" TargetMode="External"/><Relationship Id="rId4" Type="http://schemas.openxmlformats.org/officeDocument/2006/relationships/image" Target="../media/image18.jpg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sites.google.com/view/canon-rosmalen/homepage" TargetMode="External"/><Relationship Id="rId3" Type="http://schemas.openxmlformats.org/officeDocument/2006/relationships/image" Target="../media/image19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istorischtijdsbesef.nl/tijdwijs/" TargetMode="External"/><Relationship Id="rId5" Type="http://schemas.openxmlformats.org/officeDocument/2006/relationships/hyperlink" Target="https://www.youtube.com/watch?v=79mh7oFhTjs" TargetMode="External"/><Relationship Id="rId4" Type="http://schemas.openxmlformats.org/officeDocument/2006/relationships/image" Target="../media/image20.jp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5" name="Picture 21" descr="C:\Projecten\Historisch Tijdsbedrijf\Subtijdlijnen\JagersBoerenSu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7230"/>
            <a:ext cx="12192000" cy="229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C:\Projecten\Historisch Tijdsbedrijf\logo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63" y="6192653"/>
            <a:ext cx="1440000" cy="66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Afbeelding 13" descr="Afbeelding met tekst, paard, zoogdier&#10;&#10;Automatisch gegenereerde beschrijving">
            <a:hlinkClick r:id="rId6"/>
            <a:extLst>
              <a:ext uri="{FF2B5EF4-FFF2-40B4-BE49-F238E27FC236}">
                <a16:creationId xmlns:a16="http://schemas.microsoft.com/office/drawing/2014/main" id="{73C38F0E-1256-1494-3255-DA2696666F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08920"/>
            <a:ext cx="11483163" cy="2833701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8FE04ACF-0484-0D36-A2F0-A4947F1A15D5}"/>
              </a:ext>
            </a:extLst>
          </p:cNvPr>
          <p:cNvSpPr txBox="1"/>
          <p:nvPr/>
        </p:nvSpPr>
        <p:spPr>
          <a:xfrm>
            <a:off x="3719736" y="5912641"/>
            <a:ext cx="4355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hlinkClick r:id="rId6"/>
              </a:rPr>
              <a:t>Videofragment</a:t>
            </a:r>
            <a:r>
              <a:rPr lang="en-US" dirty="0">
                <a:hlinkClick r:id="rId6"/>
              </a:rPr>
              <a:t> </a:t>
            </a:r>
            <a:r>
              <a:rPr lang="en-US" dirty="0" err="1">
                <a:hlinkClick r:id="rId6"/>
              </a:rPr>
              <a:t>vondst</a:t>
            </a:r>
            <a:r>
              <a:rPr lang="en-US" dirty="0">
                <a:hlinkClick r:id="rId6"/>
              </a:rPr>
              <a:t> </a:t>
            </a:r>
            <a:r>
              <a:rPr lang="en-US" dirty="0" err="1">
                <a:hlinkClick r:id="rId6"/>
              </a:rPr>
              <a:t>resten</a:t>
            </a:r>
            <a:r>
              <a:rPr lang="en-US" dirty="0">
                <a:hlinkClick r:id="rId6"/>
              </a:rPr>
              <a:t> Mammoet </a:t>
            </a:r>
            <a:r>
              <a:rPr lang="en-US" dirty="0" err="1">
                <a:hlinkClick r:id="rId6"/>
              </a:rPr>
              <a:t>e.a.</a:t>
            </a:r>
            <a:endParaRPr lang="nl-NL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9687F2B5-B66D-28C1-1E35-6A0EA26AA2AB}"/>
              </a:ext>
            </a:extLst>
          </p:cNvPr>
          <p:cNvSpPr/>
          <p:nvPr/>
        </p:nvSpPr>
        <p:spPr>
          <a:xfrm>
            <a:off x="-1" y="-5657"/>
            <a:ext cx="11483163" cy="432000"/>
          </a:xfrm>
          <a:prstGeom prst="rect">
            <a:avLst/>
          </a:prstGeom>
          <a:solidFill>
            <a:srgbClr val="D199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tx1"/>
                </a:solidFill>
              </a:rPr>
              <a:t>Prehistorie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918025E-2AFC-1F47-EC89-F97D8014A86A}"/>
              </a:ext>
            </a:extLst>
          </p:cNvPr>
          <p:cNvSpPr txBox="1"/>
          <p:nvPr/>
        </p:nvSpPr>
        <p:spPr>
          <a:xfrm>
            <a:off x="1127367" y="6431487"/>
            <a:ext cx="9540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dirty="0">
                <a:solidFill>
                  <a:srgbClr val="003366"/>
                </a:solidFill>
                <a:latin typeface="Open Sans" panose="020B0606030504020204" pitchFamily="34" charset="0"/>
              </a:rPr>
              <a:t>© 2014 Marjan de Groot-</a:t>
            </a:r>
            <a:r>
              <a:rPr lang="nl-NL" sz="1200" dirty="0" err="1">
                <a:solidFill>
                  <a:srgbClr val="003366"/>
                </a:solidFill>
                <a:latin typeface="Open Sans" panose="020B0606030504020204" pitchFamily="34" charset="0"/>
              </a:rPr>
              <a:t>Reuvekamp</a:t>
            </a:r>
            <a:r>
              <a:rPr lang="nl-NL" sz="1200" dirty="0">
                <a:solidFill>
                  <a:srgbClr val="003366"/>
                </a:solidFill>
                <a:latin typeface="Open Sans" panose="020B0606030504020204" pitchFamily="34" charset="0"/>
              </a:rPr>
              <a:t> – Voor Rosmalen © 2024 Jan van Nuland</a:t>
            </a:r>
            <a:endParaRPr lang="nl-NL" sz="1200" dirty="0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8537EE85-918E-C621-5F56-BBBFFD569813}"/>
              </a:ext>
            </a:extLst>
          </p:cNvPr>
          <p:cNvGrpSpPr/>
          <p:nvPr/>
        </p:nvGrpSpPr>
        <p:grpSpPr>
          <a:xfrm>
            <a:off x="11371249" y="5912641"/>
            <a:ext cx="589279" cy="729800"/>
            <a:chOff x="6837680" y="2274163"/>
            <a:chExt cx="2306320" cy="297824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" name="Vijfhoek 3">
              <a:extLst>
                <a:ext uri="{FF2B5EF4-FFF2-40B4-BE49-F238E27FC236}">
                  <a16:creationId xmlns:a16="http://schemas.microsoft.com/office/drawing/2014/main" id="{A21A5E34-59E8-8B05-AADE-AE96F03FD4D1}"/>
                </a:ext>
              </a:extLst>
            </p:cNvPr>
            <p:cNvSpPr/>
            <p:nvPr/>
          </p:nvSpPr>
          <p:spPr>
            <a:xfrm rot="10800000">
              <a:off x="6837680" y="2274163"/>
              <a:ext cx="2306320" cy="2978240"/>
            </a:xfrm>
            <a:custGeom>
              <a:avLst/>
              <a:gdLst>
                <a:gd name="connsiteX0" fmla="*/ 4 w 3403600"/>
                <a:gd name="connsiteY0" fmla="*/ 1678431 h 4394200"/>
                <a:gd name="connsiteX1" fmla="*/ 1701800 w 3403600"/>
                <a:gd name="connsiteY1" fmla="*/ 0 h 4394200"/>
                <a:gd name="connsiteX2" fmla="*/ 3403596 w 3403600"/>
                <a:gd name="connsiteY2" fmla="*/ 1678431 h 4394200"/>
                <a:gd name="connsiteX3" fmla="*/ 2753568 w 3403600"/>
                <a:gd name="connsiteY3" fmla="*/ 4394189 h 4394200"/>
                <a:gd name="connsiteX4" fmla="*/ 650032 w 3403600"/>
                <a:gd name="connsiteY4" fmla="*/ 4394189 h 4394200"/>
                <a:gd name="connsiteX5" fmla="*/ 4 w 3403600"/>
                <a:gd name="connsiteY5" fmla="*/ 1678431 h 4394200"/>
                <a:gd name="connsiteX0" fmla="*/ 0 w 3403592"/>
                <a:gd name="connsiteY0" fmla="*/ 0 h 2715758"/>
                <a:gd name="connsiteX1" fmla="*/ 1559556 w 3403592"/>
                <a:gd name="connsiteY1" fmla="*/ 668529 h 2715758"/>
                <a:gd name="connsiteX2" fmla="*/ 3403592 w 3403592"/>
                <a:gd name="connsiteY2" fmla="*/ 0 h 2715758"/>
                <a:gd name="connsiteX3" fmla="*/ 2753564 w 3403592"/>
                <a:gd name="connsiteY3" fmla="*/ 2715758 h 2715758"/>
                <a:gd name="connsiteX4" fmla="*/ 650028 w 3403592"/>
                <a:gd name="connsiteY4" fmla="*/ 2715758 h 2715758"/>
                <a:gd name="connsiteX5" fmla="*/ 0 w 3403592"/>
                <a:gd name="connsiteY5" fmla="*/ 0 h 2715758"/>
                <a:gd name="connsiteX0" fmla="*/ 0 w 2814312"/>
                <a:gd name="connsiteY0" fmla="*/ 193040 h 2908798"/>
                <a:gd name="connsiteX1" fmla="*/ 1559556 w 2814312"/>
                <a:gd name="connsiteY1" fmla="*/ 861569 h 2908798"/>
                <a:gd name="connsiteX2" fmla="*/ 2814312 w 2814312"/>
                <a:gd name="connsiteY2" fmla="*/ 0 h 2908798"/>
                <a:gd name="connsiteX3" fmla="*/ 2753564 w 2814312"/>
                <a:gd name="connsiteY3" fmla="*/ 2908798 h 2908798"/>
                <a:gd name="connsiteX4" fmla="*/ 650028 w 2814312"/>
                <a:gd name="connsiteY4" fmla="*/ 2908798 h 2908798"/>
                <a:gd name="connsiteX5" fmla="*/ 0 w 2814312"/>
                <a:gd name="connsiteY5" fmla="*/ 193040 h 2908798"/>
                <a:gd name="connsiteX0" fmla="*/ 51012 w 2164284"/>
                <a:gd name="connsiteY0" fmla="*/ 0 h 2949438"/>
                <a:gd name="connsiteX1" fmla="*/ 909528 w 2164284"/>
                <a:gd name="connsiteY1" fmla="*/ 90220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41608 w 2164284"/>
                <a:gd name="connsiteY1" fmla="*/ 92252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72088 w 2164284"/>
                <a:gd name="connsiteY1" fmla="*/ 92252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46425 w 2164284"/>
                <a:gd name="connsiteY1" fmla="*/ 60756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38621"/>
                <a:gd name="connsiteY0" fmla="*/ 0 h 2949438"/>
                <a:gd name="connsiteX1" fmla="*/ 1046425 w 2138621"/>
                <a:gd name="connsiteY1" fmla="*/ 607569 h 2949438"/>
                <a:gd name="connsiteX2" fmla="*/ 2138621 w 2138621"/>
                <a:gd name="connsiteY2" fmla="*/ 40640 h 2949438"/>
                <a:gd name="connsiteX3" fmla="*/ 2103536 w 2138621"/>
                <a:gd name="connsiteY3" fmla="*/ 2949438 h 2949438"/>
                <a:gd name="connsiteX4" fmla="*/ 0 w 2138621"/>
                <a:gd name="connsiteY4" fmla="*/ 2949438 h 2949438"/>
                <a:gd name="connsiteX5" fmla="*/ 51012 w 2138621"/>
                <a:gd name="connsiteY5" fmla="*/ 0 h 2949438"/>
                <a:gd name="connsiteX0" fmla="*/ 51012 w 2155730"/>
                <a:gd name="connsiteY0" fmla="*/ 0 h 2949438"/>
                <a:gd name="connsiteX1" fmla="*/ 1046425 w 2155730"/>
                <a:gd name="connsiteY1" fmla="*/ 607569 h 2949438"/>
                <a:gd name="connsiteX2" fmla="*/ 2155730 w 2155730"/>
                <a:gd name="connsiteY2" fmla="*/ 40640 h 2949438"/>
                <a:gd name="connsiteX3" fmla="*/ 2103536 w 2155730"/>
                <a:gd name="connsiteY3" fmla="*/ 2949438 h 2949438"/>
                <a:gd name="connsiteX4" fmla="*/ 0 w 2155730"/>
                <a:gd name="connsiteY4" fmla="*/ 2949438 h 2949438"/>
                <a:gd name="connsiteX5" fmla="*/ 51012 w 2155730"/>
                <a:gd name="connsiteY5" fmla="*/ 0 h 2949438"/>
                <a:gd name="connsiteX0" fmla="*/ 51012 w 2164284"/>
                <a:gd name="connsiteY0" fmla="*/ 0 h 2949438"/>
                <a:gd name="connsiteX1" fmla="*/ 1046425 w 2164284"/>
                <a:gd name="connsiteY1" fmla="*/ 60756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89198 w 2164284"/>
                <a:gd name="connsiteY1" fmla="*/ 61772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46425 w 2164284"/>
                <a:gd name="connsiteY1" fmla="*/ 62788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72089 w 2164284"/>
                <a:gd name="connsiteY1" fmla="*/ 59740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04403"/>
                <a:gd name="connsiteY0" fmla="*/ 0 h 2949438"/>
                <a:gd name="connsiteX1" fmla="*/ 1072089 w 2104403"/>
                <a:gd name="connsiteY1" fmla="*/ 597409 h 2949438"/>
                <a:gd name="connsiteX2" fmla="*/ 2104403 w 2104403"/>
                <a:gd name="connsiteY2" fmla="*/ 10160 h 2949438"/>
                <a:gd name="connsiteX3" fmla="*/ 2103536 w 2104403"/>
                <a:gd name="connsiteY3" fmla="*/ 2949438 h 2949438"/>
                <a:gd name="connsiteX4" fmla="*/ 0 w 2104403"/>
                <a:gd name="connsiteY4" fmla="*/ 2949438 h 2949438"/>
                <a:gd name="connsiteX5" fmla="*/ 51012 w 2104403"/>
                <a:gd name="connsiteY5" fmla="*/ 0 h 2949438"/>
                <a:gd name="connsiteX0" fmla="*/ 51012 w 2104403"/>
                <a:gd name="connsiteY0" fmla="*/ 0 h 2949438"/>
                <a:gd name="connsiteX1" fmla="*/ 1072089 w 2104403"/>
                <a:gd name="connsiteY1" fmla="*/ 597409 h 2949438"/>
                <a:gd name="connsiteX2" fmla="*/ 2104403 w 2104403"/>
                <a:gd name="connsiteY2" fmla="*/ 10160 h 2949438"/>
                <a:gd name="connsiteX3" fmla="*/ 2103536 w 2104403"/>
                <a:gd name="connsiteY3" fmla="*/ 2949438 h 2949438"/>
                <a:gd name="connsiteX4" fmla="*/ 0 w 2104403"/>
                <a:gd name="connsiteY4" fmla="*/ 2949438 h 2949438"/>
                <a:gd name="connsiteX5" fmla="*/ 51012 w 2104403"/>
                <a:gd name="connsiteY5" fmla="*/ 0 h 2949438"/>
                <a:gd name="connsiteX0" fmla="*/ 8240 w 2104403"/>
                <a:gd name="connsiteY0" fmla="*/ 0 h 2969700"/>
                <a:gd name="connsiteX1" fmla="*/ 1072089 w 2104403"/>
                <a:gd name="connsiteY1" fmla="*/ 617671 h 2969700"/>
                <a:gd name="connsiteX2" fmla="*/ 2104403 w 2104403"/>
                <a:gd name="connsiteY2" fmla="*/ 30422 h 2969700"/>
                <a:gd name="connsiteX3" fmla="*/ 2103536 w 2104403"/>
                <a:gd name="connsiteY3" fmla="*/ 2969700 h 2969700"/>
                <a:gd name="connsiteX4" fmla="*/ 0 w 2104403"/>
                <a:gd name="connsiteY4" fmla="*/ 2969700 h 2969700"/>
                <a:gd name="connsiteX5" fmla="*/ 8240 w 2104403"/>
                <a:gd name="connsiteY5" fmla="*/ 0 h 2969700"/>
                <a:gd name="connsiteX0" fmla="*/ 8240 w 2104403"/>
                <a:gd name="connsiteY0" fmla="*/ 0 h 2969700"/>
                <a:gd name="connsiteX1" fmla="*/ 1029317 w 2104403"/>
                <a:gd name="connsiteY1" fmla="*/ 617671 h 2969700"/>
                <a:gd name="connsiteX2" fmla="*/ 2104403 w 2104403"/>
                <a:gd name="connsiteY2" fmla="*/ 30422 h 2969700"/>
                <a:gd name="connsiteX3" fmla="*/ 2103536 w 2104403"/>
                <a:gd name="connsiteY3" fmla="*/ 2969700 h 2969700"/>
                <a:gd name="connsiteX4" fmla="*/ 0 w 2104403"/>
                <a:gd name="connsiteY4" fmla="*/ 2969700 h 2969700"/>
                <a:gd name="connsiteX5" fmla="*/ 8240 w 2104403"/>
                <a:gd name="connsiteY5" fmla="*/ 0 h 2969700"/>
                <a:gd name="connsiteX0" fmla="*/ 8240 w 2104403"/>
                <a:gd name="connsiteY0" fmla="*/ 0 h 2969700"/>
                <a:gd name="connsiteX1" fmla="*/ 1072090 w 2104403"/>
                <a:gd name="connsiteY1" fmla="*/ 617671 h 2969700"/>
                <a:gd name="connsiteX2" fmla="*/ 2104403 w 2104403"/>
                <a:gd name="connsiteY2" fmla="*/ 30422 h 2969700"/>
                <a:gd name="connsiteX3" fmla="*/ 2103536 w 2104403"/>
                <a:gd name="connsiteY3" fmla="*/ 2969700 h 2969700"/>
                <a:gd name="connsiteX4" fmla="*/ 0 w 2104403"/>
                <a:gd name="connsiteY4" fmla="*/ 2969700 h 2969700"/>
                <a:gd name="connsiteX5" fmla="*/ 8240 w 2104403"/>
                <a:gd name="connsiteY5" fmla="*/ 0 h 296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4403" h="2969700">
                  <a:moveTo>
                    <a:pt x="8240" y="0"/>
                  </a:moveTo>
                  <a:lnTo>
                    <a:pt x="1072090" y="617671"/>
                  </a:lnTo>
                  <a:lnTo>
                    <a:pt x="2104403" y="30422"/>
                  </a:lnTo>
                  <a:lnTo>
                    <a:pt x="2103536" y="2969700"/>
                  </a:lnTo>
                  <a:lnTo>
                    <a:pt x="0" y="2969700"/>
                  </a:lnTo>
                  <a:cubicBezTo>
                    <a:pt x="2747" y="1979800"/>
                    <a:pt x="5493" y="989900"/>
                    <a:pt x="8240" y="0"/>
                  </a:cubicBezTo>
                  <a:close/>
                </a:path>
              </a:pathLst>
            </a:custGeom>
            <a:solidFill>
              <a:srgbClr val="F83D3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6" name="Afbeelding 5" descr="Afbeelding met embleem, logo, symbool, Handelsmerk&#10;&#10;Automatisch gegenereerde beschrijving">
              <a:hlinkClick r:id="rId8"/>
              <a:extLst>
                <a:ext uri="{FF2B5EF4-FFF2-40B4-BE49-F238E27FC236}">
                  <a16:creationId xmlns:a16="http://schemas.microsoft.com/office/drawing/2014/main" id="{779F0778-81AD-1205-D6DE-0412FA7B4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2614" y="2305164"/>
              <a:ext cx="2281386" cy="2247671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137944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Projecten\Historisch Tijdsbedrijf\Subtijdlijnen\TelevisiesComputer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231"/>
            <a:ext cx="12192000" cy="229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Afbeelding 14" descr="Afbeelding met tekst, schermopname, boom, buitenshuis&#10;&#10;Automatisch gegenereerde beschrijving">
            <a:extLst>
              <a:ext uri="{FF2B5EF4-FFF2-40B4-BE49-F238E27FC236}">
                <a16:creationId xmlns:a16="http://schemas.microsoft.com/office/drawing/2014/main" id="{ADC8763E-14A8-F1E2-4187-828F00809E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46" y="2710800"/>
            <a:ext cx="11816866" cy="2833200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153AABF3-1A2D-E356-FC35-FD596D2DE2DD}"/>
              </a:ext>
            </a:extLst>
          </p:cNvPr>
          <p:cNvSpPr txBox="1"/>
          <p:nvPr/>
        </p:nvSpPr>
        <p:spPr>
          <a:xfrm>
            <a:off x="4314494" y="6179727"/>
            <a:ext cx="3587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Video Het Huis van de Toekomst </a:t>
            </a:r>
            <a:endParaRPr lang="nl-NL" dirty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3F85103-9B12-215E-64CA-8D9344153B51}"/>
              </a:ext>
            </a:extLst>
          </p:cNvPr>
          <p:cNvSpPr txBox="1"/>
          <p:nvPr/>
        </p:nvSpPr>
        <p:spPr>
          <a:xfrm>
            <a:off x="3238623" y="6503941"/>
            <a:ext cx="57393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rgbClr val="003366"/>
                </a:solidFill>
                <a:latin typeface="Open Sans" panose="020B0606030504020204" pitchFamily="34" charset="0"/>
              </a:rPr>
              <a:t>© 2014 Marjan de Groot-</a:t>
            </a:r>
            <a:r>
              <a:rPr lang="nl-NL" sz="1200" dirty="0" err="1">
                <a:solidFill>
                  <a:srgbClr val="003366"/>
                </a:solidFill>
                <a:latin typeface="Open Sans" panose="020B0606030504020204" pitchFamily="34" charset="0"/>
              </a:rPr>
              <a:t>Reuvekamp</a:t>
            </a:r>
            <a:r>
              <a:rPr lang="nl-NL" sz="1200" dirty="0">
                <a:solidFill>
                  <a:srgbClr val="003366"/>
                </a:solidFill>
                <a:latin typeface="Open Sans" panose="020B0606030504020204" pitchFamily="34" charset="0"/>
              </a:rPr>
              <a:t> – Voor Rosmalen © 2024 Jan van Nuland</a:t>
            </a:r>
            <a:endParaRPr lang="nl-NL" sz="1200" dirty="0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9FABC25C-8470-9B8C-42FF-37D045A670F5}"/>
              </a:ext>
            </a:extLst>
          </p:cNvPr>
          <p:cNvSpPr/>
          <p:nvPr/>
        </p:nvSpPr>
        <p:spPr>
          <a:xfrm>
            <a:off x="335360" y="-22575"/>
            <a:ext cx="8304142" cy="432000"/>
          </a:xfrm>
          <a:prstGeom prst="rect">
            <a:avLst/>
          </a:prstGeom>
          <a:solidFill>
            <a:srgbClr val="F0E8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tx1"/>
                </a:solidFill>
              </a:rPr>
              <a:t>Tweede helft 20e Eeuw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E37A594E-2B58-8F68-8000-D401BFEBCD85}"/>
              </a:ext>
            </a:extLst>
          </p:cNvPr>
          <p:cNvSpPr/>
          <p:nvPr/>
        </p:nvSpPr>
        <p:spPr>
          <a:xfrm>
            <a:off x="8688288" y="-22575"/>
            <a:ext cx="3503712" cy="432000"/>
          </a:xfrm>
          <a:prstGeom prst="rect">
            <a:avLst/>
          </a:prstGeom>
          <a:solidFill>
            <a:srgbClr val="C4A6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tx1"/>
                </a:solidFill>
              </a:rPr>
              <a:t>21e Eeuw</a:t>
            </a:r>
          </a:p>
        </p:txBody>
      </p:sp>
      <p:pic>
        <p:nvPicPr>
          <p:cNvPr id="2" name="Picture 22" descr="C:\Projecten\Historisch Tijdsbedrijf\logo.png">
            <a:hlinkClick r:id="rId6"/>
            <a:extLst>
              <a:ext uri="{FF2B5EF4-FFF2-40B4-BE49-F238E27FC236}">
                <a16:creationId xmlns:a16="http://schemas.microsoft.com/office/drawing/2014/main" id="{0BA44B37-862A-7920-96AA-425350B10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63" y="6192653"/>
            <a:ext cx="1440000" cy="66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 descr="Afbeelding met embleem, logo, symbool, Handelsmerk&#10;&#10;Automatisch gegenereerde beschrijving">
            <a:hlinkClick r:id="rId8"/>
            <a:extLst>
              <a:ext uri="{FF2B5EF4-FFF2-40B4-BE49-F238E27FC236}">
                <a16:creationId xmlns:a16="http://schemas.microsoft.com/office/drawing/2014/main" id="{2FB35F4D-6717-0FA0-70E0-6917A0BF98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620" y="5920238"/>
            <a:ext cx="582908" cy="550778"/>
          </a:xfrm>
          <a:prstGeom prst="rect">
            <a:avLst/>
          </a:prstGeom>
          <a:ln>
            <a:noFill/>
          </a:ln>
        </p:spPr>
      </p:pic>
      <p:grpSp>
        <p:nvGrpSpPr>
          <p:cNvPr id="5" name="Groep 4">
            <a:extLst>
              <a:ext uri="{FF2B5EF4-FFF2-40B4-BE49-F238E27FC236}">
                <a16:creationId xmlns:a16="http://schemas.microsoft.com/office/drawing/2014/main" id="{B37AE18E-3ED2-1DD1-E6C4-366E26794F52}"/>
              </a:ext>
            </a:extLst>
          </p:cNvPr>
          <p:cNvGrpSpPr/>
          <p:nvPr/>
        </p:nvGrpSpPr>
        <p:grpSpPr>
          <a:xfrm>
            <a:off x="11371249" y="5912641"/>
            <a:ext cx="589279" cy="729800"/>
            <a:chOff x="6837680" y="2274163"/>
            <a:chExt cx="2306320" cy="297824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" name="Vijfhoek 3">
              <a:extLst>
                <a:ext uri="{FF2B5EF4-FFF2-40B4-BE49-F238E27FC236}">
                  <a16:creationId xmlns:a16="http://schemas.microsoft.com/office/drawing/2014/main" id="{E1AE46B0-683B-068F-A919-9AC12DDAABCD}"/>
                </a:ext>
              </a:extLst>
            </p:cNvPr>
            <p:cNvSpPr/>
            <p:nvPr/>
          </p:nvSpPr>
          <p:spPr>
            <a:xfrm rot="10800000">
              <a:off x="6837680" y="2274163"/>
              <a:ext cx="2306320" cy="2978240"/>
            </a:xfrm>
            <a:custGeom>
              <a:avLst/>
              <a:gdLst>
                <a:gd name="connsiteX0" fmla="*/ 4 w 3403600"/>
                <a:gd name="connsiteY0" fmla="*/ 1678431 h 4394200"/>
                <a:gd name="connsiteX1" fmla="*/ 1701800 w 3403600"/>
                <a:gd name="connsiteY1" fmla="*/ 0 h 4394200"/>
                <a:gd name="connsiteX2" fmla="*/ 3403596 w 3403600"/>
                <a:gd name="connsiteY2" fmla="*/ 1678431 h 4394200"/>
                <a:gd name="connsiteX3" fmla="*/ 2753568 w 3403600"/>
                <a:gd name="connsiteY3" fmla="*/ 4394189 h 4394200"/>
                <a:gd name="connsiteX4" fmla="*/ 650032 w 3403600"/>
                <a:gd name="connsiteY4" fmla="*/ 4394189 h 4394200"/>
                <a:gd name="connsiteX5" fmla="*/ 4 w 3403600"/>
                <a:gd name="connsiteY5" fmla="*/ 1678431 h 4394200"/>
                <a:gd name="connsiteX0" fmla="*/ 0 w 3403592"/>
                <a:gd name="connsiteY0" fmla="*/ 0 h 2715758"/>
                <a:gd name="connsiteX1" fmla="*/ 1559556 w 3403592"/>
                <a:gd name="connsiteY1" fmla="*/ 668529 h 2715758"/>
                <a:gd name="connsiteX2" fmla="*/ 3403592 w 3403592"/>
                <a:gd name="connsiteY2" fmla="*/ 0 h 2715758"/>
                <a:gd name="connsiteX3" fmla="*/ 2753564 w 3403592"/>
                <a:gd name="connsiteY3" fmla="*/ 2715758 h 2715758"/>
                <a:gd name="connsiteX4" fmla="*/ 650028 w 3403592"/>
                <a:gd name="connsiteY4" fmla="*/ 2715758 h 2715758"/>
                <a:gd name="connsiteX5" fmla="*/ 0 w 3403592"/>
                <a:gd name="connsiteY5" fmla="*/ 0 h 2715758"/>
                <a:gd name="connsiteX0" fmla="*/ 0 w 2814312"/>
                <a:gd name="connsiteY0" fmla="*/ 193040 h 2908798"/>
                <a:gd name="connsiteX1" fmla="*/ 1559556 w 2814312"/>
                <a:gd name="connsiteY1" fmla="*/ 861569 h 2908798"/>
                <a:gd name="connsiteX2" fmla="*/ 2814312 w 2814312"/>
                <a:gd name="connsiteY2" fmla="*/ 0 h 2908798"/>
                <a:gd name="connsiteX3" fmla="*/ 2753564 w 2814312"/>
                <a:gd name="connsiteY3" fmla="*/ 2908798 h 2908798"/>
                <a:gd name="connsiteX4" fmla="*/ 650028 w 2814312"/>
                <a:gd name="connsiteY4" fmla="*/ 2908798 h 2908798"/>
                <a:gd name="connsiteX5" fmla="*/ 0 w 2814312"/>
                <a:gd name="connsiteY5" fmla="*/ 193040 h 2908798"/>
                <a:gd name="connsiteX0" fmla="*/ 51012 w 2164284"/>
                <a:gd name="connsiteY0" fmla="*/ 0 h 2949438"/>
                <a:gd name="connsiteX1" fmla="*/ 909528 w 2164284"/>
                <a:gd name="connsiteY1" fmla="*/ 90220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41608 w 2164284"/>
                <a:gd name="connsiteY1" fmla="*/ 92252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72088 w 2164284"/>
                <a:gd name="connsiteY1" fmla="*/ 92252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46425 w 2164284"/>
                <a:gd name="connsiteY1" fmla="*/ 60756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38621"/>
                <a:gd name="connsiteY0" fmla="*/ 0 h 2949438"/>
                <a:gd name="connsiteX1" fmla="*/ 1046425 w 2138621"/>
                <a:gd name="connsiteY1" fmla="*/ 607569 h 2949438"/>
                <a:gd name="connsiteX2" fmla="*/ 2138621 w 2138621"/>
                <a:gd name="connsiteY2" fmla="*/ 40640 h 2949438"/>
                <a:gd name="connsiteX3" fmla="*/ 2103536 w 2138621"/>
                <a:gd name="connsiteY3" fmla="*/ 2949438 h 2949438"/>
                <a:gd name="connsiteX4" fmla="*/ 0 w 2138621"/>
                <a:gd name="connsiteY4" fmla="*/ 2949438 h 2949438"/>
                <a:gd name="connsiteX5" fmla="*/ 51012 w 2138621"/>
                <a:gd name="connsiteY5" fmla="*/ 0 h 2949438"/>
                <a:gd name="connsiteX0" fmla="*/ 51012 w 2155730"/>
                <a:gd name="connsiteY0" fmla="*/ 0 h 2949438"/>
                <a:gd name="connsiteX1" fmla="*/ 1046425 w 2155730"/>
                <a:gd name="connsiteY1" fmla="*/ 607569 h 2949438"/>
                <a:gd name="connsiteX2" fmla="*/ 2155730 w 2155730"/>
                <a:gd name="connsiteY2" fmla="*/ 40640 h 2949438"/>
                <a:gd name="connsiteX3" fmla="*/ 2103536 w 2155730"/>
                <a:gd name="connsiteY3" fmla="*/ 2949438 h 2949438"/>
                <a:gd name="connsiteX4" fmla="*/ 0 w 2155730"/>
                <a:gd name="connsiteY4" fmla="*/ 2949438 h 2949438"/>
                <a:gd name="connsiteX5" fmla="*/ 51012 w 2155730"/>
                <a:gd name="connsiteY5" fmla="*/ 0 h 2949438"/>
                <a:gd name="connsiteX0" fmla="*/ 51012 w 2164284"/>
                <a:gd name="connsiteY0" fmla="*/ 0 h 2949438"/>
                <a:gd name="connsiteX1" fmla="*/ 1046425 w 2164284"/>
                <a:gd name="connsiteY1" fmla="*/ 60756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89198 w 2164284"/>
                <a:gd name="connsiteY1" fmla="*/ 61772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46425 w 2164284"/>
                <a:gd name="connsiteY1" fmla="*/ 62788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72089 w 2164284"/>
                <a:gd name="connsiteY1" fmla="*/ 59740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04403"/>
                <a:gd name="connsiteY0" fmla="*/ 0 h 2949438"/>
                <a:gd name="connsiteX1" fmla="*/ 1072089 w 2104403"/>
                <a:gd name="connsiteY1" fmla="*/ 597409 h 2949438"/>
                <a:gd name="connsiteX2" fmla="*/ 2104403 w 2104403"/>
                <a:gd name="connsiteY2" fmla="*/ 10160 h 2949438"/>
                <a:gd name="connsiteX3" fmla="*/ 2103536 w 2104403"/>
                <a:gd name="connsiteY3" fmla="*/ 2949438 h 2949438"/>
                <a:gd name="connsiteX4" fmla="*/ 0 w 2104403"/>
                <a:gd name="connsiteY4" fmla="*/ 2949438 h 2949438"/>
                <a:gd name="connsiteX5" fmla="*/ 51012 w 2104403"/>
                <a:gd name="connsiteY5" fmla="*/ 0 h 2949438"/>
                <a:gd name="connsiteX0" fmla="*/ 51012 w 2104403"/>
                <a:gd name="connsiteY0" fmla="*/ 0 h 2949438"/>
                <a:gd name="connsiteX1" fmla="*/ 1072089 w 2104403"/>
                <a:gd name="connsiteY1" fmla="*/ 597409 h 2949438"/>
                <a:gd name="connsiteX2" fmla="*/ 2104403 w 2104403"/>
                <a:gd name="connsiteY2" fmla="*/ 10160 h 2949438"/>
                <a:gd name="connsiteX3" fmla="*/ 2103536 w 2104403"/>
                <a:gd name="connsiteY3" fmla="*/ 2949438 h 2949438"/>
                <a:gd name="connsiteX4" fmla="*/ 0 w 2104403"/>
                <a:gd name="connsiteY4" fmla="*/ 2949438 h 2949438"/>
                <a:gd name="connsiteX5" fmla="*/ 51012 w 2104403"/>
                <a:gd name="connsiteY5" fmla="*/ 0 h 2949438"/>
                <a:gd name="connsiteX0" fmla="*/ 8240 w 2104403"/>
                <a:gd name="connsiteY0" fmla="*/ 0 h 2969700"/>
                <a:gd name="connsiteX1" fmla="*/ 1072089 w 2104403"/>
                <a:gd name="connsiteY1" fmla="*/ 617671 h 2969700"/>
                <a:gd name="connsiteX2" fmla="*/ 2104403 w 2104403"/>
                <a:gd name="connsiteY2" fmla="*/ 30422 h 2969700"/>
                <a:gd name="connsiteX3" fmla="*/ 2103536 w 2104403"/>
                <a:gd name="connsiteY3" fmla="*/ 2969700 h 2969700"/>
                <a:gd name="connsiteX4" fmla="*/ 0 w 2104403"/>
                <a:gd name="connsiteY4" fmla="*/ 2969700 h 2969700"/>
                <a:gd name="connsiteX5" fmla="*/ 8240 w 2104403"/>
                <a:gd name="connsiteY5" fmla="*/ 0 h 2969700"/>
                <a:gd name="connsiteX0" fmla="*/ 8240 w 2104403"/>
                <a:gd name="connsiteY0" fmla="*/ 0 h 2969700"/>
                <a:gd name="connsiteX1" fmla="*/ 1029317 w 2104403"/>
                <a:gd name="connsiteY1" fmla="*/ 617671 h 2969700"/>
                <a:gd name="connsiteX2" fmla="*/ 2104403 w 2104403"/>
                <a:gd name="connsiteY2" fmla="*/ 30422 h 2969700"/>
                <a:gd name="connsiteX3" fmla="*/ 2103536 w 2104403"/>
                <a:gd name="connsiteY3" fmla="*/ 2969700 h 2969700"/>
                <a:gd name="connsiteX4" fmla="*/ 0 w 2104403"/>
                <a:gd name="connsiteY4" fmla="*/ 2969700 h 2969700"/>
                <a:gd name="connsiteX5" fmla="*/ 8240 w 2104403"/>
                <a:gd name="connsiteY5" fmla="*/ 0 h 2969700"/>
                <a:gd name="connsiteX0" fmla="*/ 8240 w 2104403"/>
                <a:gd name="connsiteY0" fmla="*/ 0 h 2969700"/>
                <a:gd name="connsiteX1" fmla="*/ 1072090 w 2104403"/>
                <a:gd name="connsiteY1" fmla="*/ 617671 h 2969700"/>
                <a:gd name="connsiteX2" fmla="*/ 2104403 w 2104403"/>
                <a:gd name="connsiteY2" fmla="*/ 30422 h 2969700"/>
                <a:gd name="connsiteX3" fmla="*/ 2103536 w 2104403"/>
                <a:gd name="connsiteY3" fmla="*/ 2969700 h 2969700"/>
                <a:gd name="connsiteX4" fmla="*/ 0 w 2104403"/>
                <a:gd name="connsiteY4" fmla="*/ 2969700 h 2969700"/>
                <a:gd name="connsiteX5" fmla="*/ 8240 w 2104403"/>
                <a:gd name="connsiteY5" fmla="*/ 0 h 296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4403" h="2969700">
                  <a:moveTo>
                    <a:pt x="8240" y="0"/>
                  </a:moveTo>
                  <a:lnTo>
                    <a:pt x="1072090" y="617671"/>
                  </a:lnTo>
                  <a:lnTo>
                    <a:pt x="2104403" y="30422"/>
                  </a:lnTo>
                  <a:lnTo>
                    <a:pt x="2103536" y="2969700"/>
                  </a:lnTo>
                  <a:lnTo>
                    <a:pt x="0" y="2969700"/>
                  </a:lnTo>
                  <a:cubicBezTo>
                    <a:pt x="2747" y="1979800"/>
                    <a:pt x="5493" y="989900"/>
                    <a:pt x="8240" y="0"/>
                  </a:cubicBezTo>
                  <a:close/>
                </a:path>
              </a:pathLst>
            </a:custGeom>
            <a:solidFill>
              <a:srgbClr val="F83D3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7" name="Afbeelding 6" descr="Afbeelding met embleem, logo, symbool, Handelsmerk&#10;&#10;Automatisch gegenereerde beschrijving">
              <a:hlinkClick r:id="rId8"/>
              <a:extLst>
                <a:ext uri="{FF2B5EF4-FFF2-40B4-BE49-F238E27FC236}">
                  <a16:creationId xmlns:a16="http://schemas.microsoft.com/office/drawing/2014/main" id="{C2821596-5EAC-2B46-243B-1461A3B185C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2614" y="2305164"/>
              <a:ext cx="2281386" cy="2247671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833360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Projecten\Historisch Tijdsbedrijf\Subtijdlijnen\GriekenRomein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4359"/>
            <a:ext cx="12192000" cy="229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 descr="Afbeelding met tekst, paard, schermopname, tekenfilm&#10;&#10;Automatisch gegenereerde beschrijving">
            <a:extLst>
              <a:ext uri="{FF2B5EF4-FFF2-40B4-BE49-F238E27FC236}">
                <a16:creationId xmlns:a16="http://schemas.microsoft.com/office/drawing/2014/main" id="{0AE2CE71-7736-00D8-500E-79647D484D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710800"/>
            <a:ext cx="11649614" cy="2833200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002E96FC-5F79-EB35-0E32-45D2214A4A36}"/>
              </a:ext>
            </a:extLst>
          </p:cNvPr>
          <p:cNvSpPr txBox="1"/>
          <p:nvPr/>
        </p:nvSpPr>
        <p:spPr>
          <a:xfrm>
            <a:off x="4655840" y="5877272"/>
            <a:ext cx="3104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Video </a:t>
            </a:r>
            <a:r>
              <a:rPr lang="en-US" dirty="0" err="1">
                <a:hlinkClick r:id="rId5"/>
              </a:rPr>
              <a:t>Romeinse</a:t>
            </a:r>
            <a:r>
              <a:rPr lang="en-US" dirty="0">
                <a:hlinkClick r:id="rId5"/>
              </a:rPr>
              <a:t> </a:t>
            </a:r>
            <a:r>
              <a:rPr lang="en-US" dirty="0" err="1">
                <a:hlinkClick r:id="rId5"/>
              </a:rPr>
              <a:t>dag</a:t>
            </a:r>
            <a:r>
              <a:rPr lang="en-US" dirty="0">
                <a:hlinkClick r:id="rId5"/>
              </a:rPr>
              <a:t> Empel</a:t>
            </a:r>
            <a:endParaRPr lang="nl-NL" dirty="0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42591F4F-0E54-1CC4-901A-F6DAFEEDA388}"/>
              </a:ext>
            </a:extLst>
          </p:cNvPr>
          <p:cNvSpPr txBox="1"/>
          <p:nvPr/>
        </p:nvSpPr>
        <p:spPr>
          <a:xfrm>
            <a:off x="3226336" y="6464369"/>
            <a:ext cx="57393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rgbClr val="003366"/>
                </a:solidFill>
                <a:latin typeface="Open Sans" panose="020B0606030504020204" pitchFamily="34" charset="0"/>
              </a:rPr>
              <a:t>© 2014 Marjan de Groot-</a:t>
            </a:r>
            <a:r>
              <a:rPr lang="nl-NL" sz="1200" dirty="0" err="1">
                <a:solidFill>
                  <a:srgbClr val="003366"/>
                </a:solidFill>
                <a:latin typeface="Open Sans" panose="020B0606030504020204" pitchFamily="34" charset="0"/>
              </a:rPr>
              <a:t>Reuvekamp</a:t>
            </a:r>
            <a:r>
              <a:rPr lang="nl-NL" sz="1200" dirty="0">
                <a:solidFill>
                  <a:srgbClr val="003366"/>
                </a:solidFill>
                <a:latin typeface="Open Sans" panose="020B0606030504020204" pitchFamily="34" charset="0"/>
              </a:rPr>
              <a:t> – Voor Rosmalen © 2024 Jan van Nuland</a:t>
            </a:r>
            <a:endParaRPr lang="nl-NL" sz="1200" dirty="0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C209D4EF-4076-2E84-DDEF-2EE8648152B3}"/>
              </a:ext>
            </a:extLst>
          </p:cNvPr>
          <p:cNvSpPr/>
          <p:nvPr/>
        </p:nvSpPr>
        <p:spPr>
          <a:xfrm>
            <a:off x="263352" y="-1"/>
            <a:ext cx="11649614" cy="432000"/>
          </a:xfrm>
          <a:prstGeom prst="rect">
            <a:avLst/>
          </a:prstGeom>
          <a:solidFill>
            <a:srgbClr val="D2E5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tx1"/>
                </a:solidFill>
              </a:rPr>
              <a:t>Oudheid</a:t>
            </a:r>
          </a:p>
        </p:txBody>
      </p:sp>
      <p:pic>
        <p:nvPicPr>
          <p:cNvPr id="2" name="Picture 22" descr="C:\Projecten\Historisch Tijdsbedrijf\logo.png">
            <a:hlinkClick r:id="rId6"/>
            <a:extLst>
              <a:ext uri="{FF2B5EF4-FFF2-40B4-BE49-F238E27FC236}">
                <a16:creationId xmlns:a16="http://schemas.microsoft.com/office/drawing/2014/main" id="{06C35660-B8EE-304B-CA0E-668088104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63" y="6192653"/>
            <a:ext cx="1440000" cy="66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Afbeelding met embleem, logo, symbool, Handelsmerk&#10;&#10;Automatisch gegenereerde beschrijving">
            <a:hlinkClick r:id="rId8"/>
            <a:extLst>
              <a:ext uri="{FF2B5EF4-FFF2-40B4-BE49-F238E27FC236}">
                <a16:creationId xmlns:a16="http://schemas.microsoft.com/office/drawing/2014/main" id="{9AB25607-1EC8-37B7-6745-D2CDB61290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620" y="5920238"/>
            <a:ext cx="582908" cy="550778"/>
          </a:xfrm>
          <a:prstGeom prst="rect">
            <a:avLst/>
          </a:prstGeom>
          <a:ln>
            <a:noFill/>
          </a:ln>
        </p:spPr>
      </p:pic>
      <p:grpSp>
        <p:nvGrpSpPr>
          <p:cNvPr id="7" name="Groep 6">
            <a:extLst>
              <a:ext uri="{FF2B5EF4-FFF2-40B4-BE49-F238E27FC236}">
                <a16:creationId xmlns:a16="http://schemas.microsoft.com/office/drawing/2014/main" id="{EEA0573A-6C61-1AD5-217C-7134E67D4336}"/>
              </a:ext>
            </a:extLst>
          </p:cNvPr>
          <p:cNvGrpSpPr/>
          <p:nvPr/>
        </p:nvGrpSpPr>
        <p:grpSpPr>
          <a:xfrm>
            <a:off x="11371249" y="5912641"/>
            <a:ext cx="589279" cy="729800"/>
            <a:chOff x="6837680" y="2274163"/>
            <a:chExt cx="2306320" cy="297824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8" name="Vijfhoek 3">
              <a:extLst>
                <a:ext uri="{FF2B5EF4-FFF2-40B4-BE49-F238E27FC236}">
                  <a16:creationId xmlns:a16="http://schemas.microsoft.com/office/drawing/2014/main" id="{EDCD8556-E9B9-22A7-B6E9-26BAEE3BFC85}"/>
                </a:ext>
              </a:extLst>
            </p:cNvPr>
            <p:cNvSpPr/>
            <p:nvPr/>
          </p:nvSpPr>
          <p:spPr>
            <a:xfrm rot="10800000">
              <a:off x="6837680" y="2274163"/>
              <a:ext cx="2306320" cy="2978240"/>
            </a:xfrm>
            <a:custGeom>
              <a:avLst/>
              <a:gdLst>
                <a:gd name="connsiteX0" fmla="*/ 4 w 3403600"/>
                <a:gd name="connsiteY0" fmla="*/ 1678431 h 4394200"/>
                <a:gd name="connsiteX1" fmla="*/ 1701800 w 3403600"/>
                <a:gd name="connsiteY1" fmla="*/ 0 h 4394200"/>
                <a:gd name="connsiteX2" fmla="*/ 3403596 w 3403600"/>
                <a:gd name="connsiteY2" fmla="*/ 1678431 h 4394200"/>
                <a:gd name="connsiteX3" fmla="*/ 2753568 w 3403600"/>
                <a:gd name="connsiteY3" fmla="*/ 4394189 h 4394200"/>
                <a:gd name="connsiteX4" fmla="*/ 650032 w 3403600"/>
                <a:gd name="connsiteY4" fmla="*/ 4394189 h 4394200"/>
                <a:gd name="connsiteX5" fmla="*/ 4 w 3403600"/>
                <a:gd name="connsiteY5" fmla="*/ 1678431 h 4394200"/>
                <a:gd name="connsiteX0" fmla="*/ 0 w 3403592"/>
                <a:gd name="connsiteY0" fmla="*/ 0 h 2715758"/>
                <a:gd name="connsiteX1" fmla="*/ 1559556 w 3403592"/>
                <a:gd name="connsiteY1" fmla="*/ 668529 h 2715758"/>
                <a:gd name="connsiteX2" fmla="*/ 3403592 w 3403592"/>
                <a:gd name="connsiteY2" fmla="*/ 0 h 2715758"/>
                <a:gd name="connsiteX3" fmla="*/ 2753564 w 3403592"/>
                <a:gd name="connsiteY3" fmla="*/ 2715758 h 2715758"/>
                <a:gd name="connsiteX4" fmla="*/ 650028 w 3403592"/>
                <a:gd name="connsiteY4" fmla="*/ 2715758 h 2715758"/>
                <a:gd name="connsiteX5" fmla="*/ 0 w 3403592"/>
                <a:gd name="connsiteY5" fmla="*/ 0 h 2715758"/>
                <a:gd name="connsiteX0" fmla="*/ 0 w 2814312"/>
                <a:gd name="connsiteY0" fmla="*/ 193040 h 2908798"/>
                <a:gd name="connsiteX1" fmla="*/ 1559556 w 2814312"/>
                <a:gd name="connsiteY1" fmla="*/ 861569 h 2908798"/>
                <a:gd name="connsiteX2" fmla="*/ 2814312 w 2814312"/>
                <a:gd name="connsiteY2" fmla="*/ 0 h 2908798"/>
                <a:gd name="connsiteX3" fmla="*/ 2753564 w 2814312"/>
                <a:gd name="connsiteY3" fmla="*/ 2908798 h 2908798"/>
                <a:gd name="connsiteX4" fmla="*/ 650028 w 2814312"/>
                <a:gd name="connsiteY4" fmla="*/ 2908798 h 2908798"/>
                <a:gd name="connsiteX5" fmla="*/ 0 w 2814312"/>
                <a:gd name="connsiteY5" fmla="*/ 193040 h 2908798"/>
                <a:gd name="connsiteX0" fmla="*/ 51012 w 2164284"/>
                <a:gd name="connsiteY0" fmla="*/ 0 h 2949438"/>
                <a:gd name="connsiteX1" fmla="*/ 909528 w 2164284"/>
                <a:gd name="connsiteY1" fmla="*/ 90220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41608 w 2164284"/>
                <a:gd name="connsiteY1" fmla="*/ 92252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72088 w 2164284"/>
                <a:gd name="connsiteY1" fmla="*/ 92252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46425 w 2164284"/>
                <a:gd name="connsiteY1" fmla="*/ 60756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38621"/>
                <a:gd name="connsiteY0" fmla="*/ 0 h 2949438"/>
                <a:gd name="connsiteX1" fmla="*/ 1046425 w 2138621"/>
                <a:gd name="connsiteY1" fmla="*/ 607569 h 2949438"/>
                <a:gd name="connsiteX2" fmla="*/ 2138621 w 2138621"/>
                <a:gd name="connsiteY2" fmla="*/ 40640 h 2949438"/>
                <a:gd name="connsiteX3" fmla="*/ 2103536 w 2138621"/>
                <a:gd name="connsiteY3" fmla="*/ 2949438 h 2949438"/>
                <a:gd name="connsiteX4" fmla="*/ 0 w 2138621"/>
                <a:gd name="connsiteY4" fmla="*/ 2949438 h 2949438"/>
                <a:gd name="connsiteX5" fmla="*/ 51012 w 2138621"/>
                <a:gd name="connsiteY5" fmla="*/ 0 h 2949438"/>
                <a:gd name="connsiteX0" fmla="*/ 51012 w 2155730"/>
                <a:gd name="connsiteY0" fmla="*/ 0 h 2949438"/>
                <a:gd name="connsiteX1" fmla="*/ 1046425 w 2155730"/>
                <a:gd name="connsiteY1" fmla="*/ 607569 h 2949438"/>
                <a:gd name="connsiteX2" fmla="*/ 2155730 w 2155730"/>
                <a:gd name="connsiteY2" fmla="*/ 40640 h 2949438"/>
                <a:gd name="connsiteX3" fmla="*/ 2103536 w 2155730"/>
                <a:gd name="connsiteY3" fmla="*/ 2949438 h 2949438"/>
                <a:gd name="connsiteX4" fmla="*/ 0 w 2155730"/>
                <a:gd name="connsiteY4" fmla="*/ 2949438 h 2949438"/>
                <a:gd name="connsiteX5" fmla="*/ 51012 w 2155730"/>
                <a:gd name="connsiteY5" fmla="*/ 0 h 2949438"/>
                <a:gd name="connsiteX0" fmla="*/ 51012 w 2164284"/>
                <a:gd name="connsiteY0" fmla="*/ 0 h 2949438"/>
                <a:gd name="connsiteX1" fmla="*/ 1046425 w 2164284"/>
                <a:gd name="connsiteY1" fmla="*/ 60756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89198 w 2164284"/>
                <a:gd name="connsiteY1" fmla="*/ 61772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46425 w 2164284"/>
                <a:gd name="connsiteY1" fmla="*/ 62788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72089 w 2164284"/>
                <a:gd name="connsiteY1" fmla="*/ 59740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04403"/>
                <a:gd name="connsiteY0" fmla="*/ 0 h 2949438"/>
                <a:gd name="connsiteX1" fmla="*/ 1072089 w 2104403"/>
                <a:gd name="connsiteY1" fmla="*/ 597409 h 2949438"/>
                <a:gd name="connsiteX2" fmla="*/ 2104403 w 2104403"/>
                <a:gd name="connsiteY2" fmla="*/ 10160 h 2949438"/>
                <a:gd name="connsiteX3" fmla="*/ 2103536 w 2104403"/>
                <a:gd name="connsiteY3" fmla="*/ 2949438 h 2949438"/>
                <a:gd name="connsiteX4" fmla="*/ 0 w 2104403"/>
                <a:gd name="connsiteY4" fmla="*/ 2949438 h 2949438"/>
                <a:gd name="connsiteX5" fmla="*/ 51012 w 2104403"/>
                <a:gd name="connsiteY5" fmla="*/ 0 h 2949438"/>
                <a:gd name="connsiteX0" fmla="*/ 51012 w 2104403"/>
                <a:gd name="connsiteY0" fmla="*/ 0 h 2949438"/>
                <a:gd name="connsiteX1" fmla="*/ 1072089 w 2104403"/>
                <a:gd name="connsiteY1" fmla="*/ 597409 h 2949438"/>
                <a:gd name="connsiteX2" fmla="*/ 2104403 w 2104403"/>
                <a:gd name="connsiteY2" fmla="*/ 10160 h 2949438"/>
                <a:gd name="connsiteX3" fmla="*/ 2103536 w 2104403"/>
                <a:gd name="connsiteY3" fmla="*/ 2949438 h 2949438"/>
                <a:gd name="connsiteX4" fmla="*/ 0 w 2104403"/>
                <a:gd name="connsiteY4" fmla="*/ 2949438 h 2949438"/>
                <a:gd name="connsiteX5" fmla="*/ 51012 w 2104403"/>
                <a:gd name="connsiteY5" fmla="*/ 0 h 2949438"/>
                <a:gd name="connsiteX0" fmla="*/ 8240 w 2104403"/>
                <a:gd name="connsiteY0" fmla="*/ 0 h 2969700"/>
                <a:gd name="connsiteX1" fmla="*/ 1072089 w 2104403"/>
                <a:gd name="connsiteY1" fmla="*/ 617671 h 2969700"/>
                <a:gd name="connsiteX2" fmla="*/ 2104403 w 2104403"/>
                <a:gd name="connsiteY2" fmla="*/ 30422 h 2969700"/>
                <a:gd name="connsiteX3" fmla="*/ 2103536 w 2104403"/>
                <a:gd name="connsiteY3" fmla="*/ 2969700 h 2969700"/>
                <a:gd name="connsiteX4" fmla="*/ 0 w 2104403"/>
                <a:gd name="connsiteY4" fmla="*/ 2969700 h 2969700"/>
                <a:gd name="connsiteX5" fmla="*/ 8240 w 2104403"/>
                <a:gd name="connsiteY5" fmla="*/ 0 h 2969700"/>
                <a:gd name="connsiteX0" fmla="*/ 8240 w 2104403"/>
                <a:gd name="connsiteY0" fmla="*/ 0 h 2969700"/>
                <a:gd name="connsiteX1" fmla="*/ 1029317 w 2104403"/>
                <a:gd name="connsiteY1" fmla="*/ 617671 h 2969700"/>
                <a:gd name="connsiteX2" fmla="*/ 2104403 w 2104403"/>
                <a:gd name="connsiteY2" fmla="*/ 30422 h 2969700"/>
                <a:gd name="connsiteX3" fmla="*/ 2103536 w 2104403"/>
                <a:gd name="connsiteY3" fmla="*/ 2969700 h 2969700"/>
                <a:gd name="connsiteX4" fmla="*/ 0 w 2104403"/>
                <a:gd name="connsiteY4" fmla="*/ 2969700 h 2969700"/>
                <a:gd name="connsiteX5" fmla="*/ 8240 w 2104403"/>
                <a:gd name="connsiteY5" fmla="*/ 0 h 2969700"/>
                <a:gd name="connsiteX0" fmla="*/ 8240 w 2104403"/>
                <a:gd name="connsiteY0" fmla="*/ 0 h 2969700"/>
                <a:gd name="connsiteX1" fmla="*/ 1072090 w 2104403"/>
                <a:gd name="connsiteY1" fmla="*/ 617671 h 2969700"/>
                <a:gd name="connsiteX2" fmla="*/ 2104403 w 2104403"/>
                <a:gd name="connsiteY2" fmla="*/ 30422 h 2969700"/>
                <a:gd name="connsiteX3" fmla="*/ 2103536 w 2104403"/>
                <a:gd name="connsiteY3" fmla="*/ 2969700 h 2969700"/>
                <a:gd name="connsiteX4" fmla="*/ 0 w 2104403"/>
                <a:gd name="connsiteY4" fmla="*/ 2969700 h 2969700"/>
                <a:gd name="connsiteX5" fmla="*/ 8240 w 2104403"/>
                <a:gd name="connsiteY5" fmla="*/ 0 h 296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4403" h="2969700">
                  <a:moveTo>
                    <a:pt x="8240" y="0"/>
                  </a:moveTo>
                  <a:lnTo>
                    <a:pt x="1072090" y="617671"/>
                  </a:lnTo>
                  <a:lnTo>
                    <a:pt x="2104403" y="30422"/>
                  </a:lnTo>
                  <a:lnTo>
                    <a:pt x="2103536" y="2969700"/>
                  </a:lnTo>
                  <a:lnTo>
                    <a:pt x="0" y="2969700"/>
                  </a:lnTo>
                  <a:cubicBezTo>
                    <a:pt x="2747" y="1979800"/>
                    <a:pt x="5493" y="989900"/>
                    <a:pt x="8240" y="0"/>
                  </a:cubicBezTo>
                  <a:close/>
                </a:path>
              </a:pathLst>
            </a:custGeom>
            <a:solidFill>
              <a:srgbClr val="F83D3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9" name="Afbeelding 8" descr="Afbeelding met embleem, logo, symbool, Handelsmerk&#10;&#10;Automatisch gegenereerde beschrijving">
              <a:hlinkClick r:id="rId8"/>
              <a:extLst>
                <a:ext uri="{FF2B5EF4-FFF2-40B4-BE49-F238E27FC236}">
                  <a16:creationId xmlns:a16="http://schemas.microsoft.com/office/drawing/2014/main" id="{1724E555-42D3-B74C-D421-65DF470EE7C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2614" y="2305164"/>
              <a:ext cx="2281386" cy="2247671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966175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Projecten\Historisch Tijdsbedrijf\Subtijdlijnen\MonnikenRiddersSu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931"/>
            <a:ext cx="12181994" cy="229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Afbeelding 14" descr="Afbeelding met tekst, paard, zoogdier, poster&#10;&#10;Automatisch gegenereerde beschrijving">
            <a:extLst>
              <a:ext uri="{FF2B5EF4-FFF2-40B4-BE49-F238E27FC236}">
                <a16:creationId xmlns:a16="http://schemas.microsoft.com/office/drawing/2014/main" id="{AA175540-70FA-67E6-F854-8DFD32B517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1" y="2710800"/>
            <a:ext cx="11521279" cy="2833200"/>
          </a:xfrm>
          <a:prstGeom prst="rect">
            <a:avLst/>
          </a:prstGeom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C46C2610-9B0D-9683-7BB4-3284335D3261}"/>
              </a:ext>
            </a:extLst>
          </p:cNvPr>
          <p:cNvSpPr txBox="1"/>
          <p:nvPr/>
        </p:nvSpPr>
        <p:spPr>
          <a:xfrm>
            <a:off x="4505969" y="6007987"/>
            <a:ext cx="3566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hlinkClick r:id="rId5"/>
              </a:rPr>
              <a:t>Videofragment</a:t>
            </a:r>
            <a:r>
              <a:rPr lang="en-US" dirty="0">
                <a:hlinkClick r:id="rId5"/>
              </a:rPr>
              <a:t> </a:t>
            </a:r>
            <a:r>
              <a:rPr lang="en-US" dirty="0" err="1">
                <a:hlinkClick r:id="rId5"/>
              </a:rPr>
              <a:t>Heren</a:t>
            </a:r>
            <a:r>
              <a:rPr lang="en-US" dirty="0">
                <a:hlinkClick r:id="rId5"/>
              </a:rPr>
              <a:t> en </a:t>
            </a:r>
            <a:r>
              <a:rPr lang="en-US" dirty="0" err="1">
                <a:hlinkClick r:id="rId5"/>
              </a:rPr>
              <a:t>Horigen</a:t>
            </a:r>
            <a:endParaRPr lang="nl-NL" dirty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39D5AA1E-BAD8-2D8F-A4BF-D7E1343C9323}"/>
              </a:ext>
            </a:extLst>
          </p:cNvPr>
          <p:cNvSpPr txBox="1"/>
          <p:nvPr/>
        </p:nvSpPr>
        <p:spPr>
          <a:xfrm>
            <a:off x="3419326" y="6525326"/>
            <a:ext cx="57393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rgbClr val="003366"/>
                </a:solidFill>
                <a:latin typeface="Open Sans" panose="020B0606030504020204" pitchFamily="34" charset="0"/>
              </a:rPr>
              <a:t>© 2014 Marjan de Groot-</a:t>
            </a:r>
            <a:r>
              <a:rPr lang="nl-NL" sz="1200" dirty="0" err="1">
                <a:solidFill>
                  <a:srgbClr val="003366"/>
                </a:solidFill>
                <a:latin typeface="Open Sans" panose="020B0606030504020204" pitchFamily="34" charset="0"/>
              </a:rPr>
              <a:t>Reuvekamp</a:t>
            </a:r>
            <a:r>
              <a:rPr lang="nl-NL" sz="1200" dirty="0">
                <a:solidFill>
                  <a:srgbClr val="003366"/>
                </a:solidFill>
                <a:latin typeface="Open Sans" panose="020B0606030504020204" pitchFamily="34" charset="0"/>
              </a:rPr>
              <a:t> – Voor Rosmalen © 2024 Jan van Nuland</a:t>
            </a:r>
            <a:endParaRPr lang="nl-NL" sz="1200" dirty="0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ADD045AD-AD8D-2315-A12F-91BDA1439806}"/>
              </a:ext>
            </a:extLst>
          </p:cNvPr>
          <p:cNvSpPr/>
          <p:nvPr/>
        </p:nvSpPr>
        <p:spPr>
          <a:xfrm>
            <a:off x="335360" y="0"/>
            <a:ext cx="11521280" cy="432000"/>
          </a:xfrm>
          <a:prstGeom prst="rect">
            <a:avLst/>
          </a:prstGeom>
          <a:solidFill>
            <a:srgbClr val="F6C8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tx1"/>
                </a:solidFill>
              </a:rPr>
              <a:t>Vroege Middeleeuwen</a:t>
            </a:r>
          </a:p>
        </p:txBody>
      </p:sp>
      <p:pic>
        <p:nvPicPr>
          <p:cNvPr id="2" name="Picture 22" descr="C:\Projecten\Historisch Tijdsbedrijf\logo.png">
            <a:hlinkClick r:id="rId6"/>
            <a:extLst>
              <a:ext uri="{FF2B5EF4-FFF2-40B4-BE49-F238E27FC236}">
                <a16:creationId xmlns:a16="http://schemas.microsoft.com/office/drawing/2014/main" id="{C8D98B24-0EAB-0E04-74AF-4E60D7FC0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63" y="6192653"/>
            <a:ext cx="1440000" cy="66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 descr="Afbeelding met embleem, logo, symbool, Handelsmerk&#10;&#10;Automatisch gegenereerde beschrijving">
            <a:hlinkClick r:id="rId8"/>
            <a:extLst>
              <a:ext uri="{FF2B5EF4-FFF2-40B4-BE49-F238E27FC236}">
                <a16:creationId xmlns:a16="http://schemas.microsoft.com/office/drawing/2014/main" id="{72CE1CCB-EB5E-DA86-B1CA-12857418B0E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620" y="5920238"/>
            <a:ext cx="582908" cy="550778"/>
          </a:xfrm>
          <a:prstGeom prst="rect">
            <a:avLst/>
          </a:prstGeom>
          <a:ln>
            <a:noFill/>
          </a:ln>
        </p:spPr>
      </p:pic>
      <p:grpSp>
        <p:nvGrpSpPr>
          <p:cNvPr id="5" name="Groep 4">
            <a:extLst>
              <a:ext uri="{FF2B5EF4-FFF2-40B4-BE49-F238E27FC236}">
                <a16:creationId xmlns:a16="http://schemas.microsoft.com/office/drawing/2014/main" id="{C387673B-85B5-C11F-9352-9A8372706F41}"/>
              </a:ext>
            </a:extLst>
          </p:cNvPr>
          <p:cNvGrpSpPr/>
          <p:nvPr/>
        </p:nvGrpSpPr>
        <p:grpSpPr>
          <a:xfrm>
            <a:off x="11371249" y="5912641"/>
            <a:ext cx="589279" cy="729800"/>
            <a:chOff x="6837680" y="2274163"/>
            <a:chExt cx="2306320" cy="297824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" name="Vijfhoek 3">
              <a:extLst>
                <a:ext uri="{FF2B5EF4-FFF2-40B4-BE49-F238E27FC236}">
                  <a16:creationId xmlns:a16="http://schemas.microsoft.com/office/drawing/2014/main" id="{5512F303-8A2F-143B-21C3-A878417F1142}"/>
                </a:ext>
              </a:extLst>
            </p:cNvPr>
            <p:cNvSpPr/>
            <p:nvPr/>
          </p:nvSpPr>
          <p:spPr>
            <a:xfrm rot="10800000">
              <a:off x="6837680" y="2274163"/>
              <a:ext cx="2306320" cy="2978240"/>
            </a:xfrm>
            <a:custGeom>
              <a:avLst/>
              <a:gdLst>
                <a:gd name="connsiteX0" fmla="*/ 4 w 3403600"/>
                <a:gd name="connsiteY0" fmla="*/ 1678431 h 4394200"/>
                <a:gd name="connsiteX1" fmla="*/ 1701800 w 3403600"/>
                <a:gd name="connsiteY1" fmla="*/ 0 h 4394200"/>
                <a:gd name="connsiteX2" fmla="*/ 3403596 w 3403600"/>
                <a:gd name="connsiteY2" fmla="*/ 1678431 h 4394200"/>
                <a:gd name="connsiteX3" fmla="*/ 2753568 w 3403600"/>
                <a:gd name="connsiteY3" fmla="*/ 4394189 h 4394200"/>
                <a:gd name="connsiteX4" fmla="*/ 650032 w 3403600"/>
                <a:gd name="connsiteY4" fmla="*/ 4394189 h 4394200"/>
                <a:gd name="connsiteX5" fmla="*/ 4 w 3403600"/>
                <a:gd name="connsiteY5" fmla="*/ 1678431 h 4394200"/>
                <a:gd name="connsiteX0" fmla="*/ 0 w 3403592"/>
                <a:gd name="connsiteY0" fmla="*/ 0 h 2715758"/>
                <a:gd name="connsiteX1" fmla="*/ 1559556 w 3403592"/>
                <a:gd name="connsiteY1" fmla="*/ 668529 h 2715758"/>
                <a:gd name="connsiteX2" fmla="*/ 3403592 w 3403592"/>
                <a:gd name="connsiteY2" fmla="*/ 0 h 2715758"/>
                <a:gd name="connsiteX3" fmla="*/ 2753564 w 3403592"/>
                <a:gd name="connsiteY3" fmla="*/ 2715758 h 2715758"/>
                <a:gd name="connsiteX4" fmla="*/ 650028 w 3403592"/>
                <a:gd name="connsiteY4" fmla="*/ 2715758 h 2715758"/>
                <a:gd name="connsiteX5" fmla="*/ 0 w 3403592"/>
                <a:gd name="connsiteY5" fmla="*/ 0 h 2715758"/>
                <a:gd name="connsiteX0" fmla="*/ 0 w 2814312"/>
                <a:gd name="connsiteY0" fmla="*/ 193040 h 2908798"/>
                <a:gd name="connsiteX1" fmla="*/ 1559556 w 2814312"/>
                <a:gd name="connsiteY1" fmla="*/ 861569 h 2908798"/>
                <a:gd name="connsiteX2" fmla="*/ 2814312 w 2814312"/>
                <a:gd name="connsiteY2" fmla="*/ 0 h 2908798"/>
                <a:gd name="connsiteX3" fmla="*/ 2753564 w 2814312"/>
                <a:gd name="connsiteY3" fmla="*/ 2908798 h 2908798"/>
                <a:gd name="connsiteX4" fmla="*/ 650028 w 2814312"/>
                <a:gd name="connsiteY4" fmla="*/ 2908798 h 2908798"/>
                <a:gd name="connsiteX5" fmla="*/ 0 w 2814312"/>
                <a:gd name="connsiteY5" fmla="*/ 193040 h 2908798"/>
                <a:gd name="connsiteX0" fmla="*/ 51012 w 2164284"/>
                <a:gd name="connsiteY0" fmla="*/ 0 h 2949438"/>
                <a:gd name="connsiteX1" fmla="*/ 909528 w 2164284"/>
                <a:gd name="connsiteY1" fmla="*/ 90220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41608 w 2164284"/>
                <a:gd name="connsiteY1" fmla="*/ 92252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72088 w 2164284"/>
                <a:gd name="connsiteY1" fmla="*/ 92252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46425 w 2164284"/>
                <a:gd name="connsiteY1" fmla="*/ 60756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38621"/>
                <a:gd name="connsiteY0" fmla="*/ 0 h 2949438"/>
                <a:gd name="connsiteX1" fmla="*/ 1046425 w 2138621"/>
                <a:gd name="connsiteY1" fmla="*/ 607569 h 2949438"/>
                <a:gd name="connsiteX2" fmla="*/ 2138621 w 2138621"/>
                <a:gd name="connsiteY2" fmla="*/ 40640 h 2949438"/>
                <a:gd name="connsiteX3" fmla="*/ 2103536 w 2138621"/>
                <a:gd name="connsiteY3" fmla="*/ 2949438 h 2949438"/>
                <a:gd name="connsiteX4" fmla="*/ 0 w 2138621"/>
                <a:gd name="connsiteY4" fmla="*/ 2949438 h 2949438"/>
                <a:gd name="connsiteX5" fmla="*/ 51012 w 2138621"/>
                <a:gd name="connsiteY5" fmla="*/ 0 h 2949438"/>
                <a:gd name="connsiteX0" fmla="*/ 51012 w 2155730"/>
                <a:gd name="connsiteY0" fmla="*/ 0 h 2949438"/>
                <a:gd name="connsiteX1" fmla="*/ 1046425 w 2155730"/>
                <a:gd name="connsiteY1" fmla="*/ 607569 h 2949438"/>
                <a:gd name="connsiteX2" fmla="*/ 2155730 w 2155730"/>
                <a:gd name="connsiteY2" fmla="*/ 40640 h 2949438"/>
                <a:gd name="connsiteX3" fmla="*/ 2103536 w 2155730"/>
                <a:gd name="connsiteY3" fmla="*/ 2949438 h 2949438"/>
                <a:gd name="connsiteX4" fmla="*/ 0 w 2155730"/>
                <a:gd name="connsiteY4" fmla="*/ 2949438 h 2949438"/>
                <a:gd name="connsiteX5" fmla="*/ 51012 w 2155730"/>
                <a:gd name="connsiteY5" fmla="*/ 0 h 2949438"/>
                <a:gd name="connsiteX0" fmla="*/ 51012 w 2164284"/>
                <a:gd name="connsiteY0" fmla="*/ 0 h 2949438"/>
                <a:gd name="connsiteX1" fmla="*/ 1046425 w 2164284"/>
                <a:gd name="connsiteY1" fmla="*/ 60756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89198 w 2164284"/>
                <a:gd name="connsiteY1" fmla="*/ 61772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46425 w 2164284"/>
                <a:gd name="connsiteY1" fmla="*/ 62788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72089 w 2164284"/>
                <a:gd name="connsiteY1" fmla="*/ 59740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04403"/>
                <a:gd name="connsiteY0" fmla="*/ 0 h 2949438"/>
                <a:gd name="connsiteX1" fmla="*/ 1072089 w 2104403"/>
                <a:gd name="connsiteY1" fmla="*/ 597409 h 2949438"/>
                <a:gd name="connsiteX2" fmla="*/ 2104403 w 2104403"/>
                <a:gd name="connsiteY2" fmla="*/ 10160 h 2949438"/>
                <a:gd name="connsiteX3" fmla="*/ 2103536 w 2104403"/>
                <a:gd name="connsiteY3" fmla="*/ 2949438 h 2949438"/>
                <a:gd name="connsiteX4" fmla="*/ 0 w 2104403"/>
                <a:gd name="connsiteY4" fmla="*/ 2949438 h 2949438"/>
                <a:gd name="connsiteX5" fmla="*/ 51012 w 2104403"/>
                <a:gd name="connsiteY5" fmla="*/ 0 h 2949438"/>
                <a:gd name="connsiteX0" fmla="*/ 51012 w 2104403"/>
                <a:gd name="connsiteY0" fmla="*/ 0 h 2949438"/>
                <a:gd name="connsiteX1" fmla="*/ 1072089 w 2104403"/>
                <a:gd name="connsiteY1" fmla="*/ 597409 h 2949438"/>
                <a:gd name="connsiteX2" fmla="*/ 2104403 w 2104403"/>
                <a:gd name="connsiteY2" fmla="*/ 10160 h 2949438"/>
                <a:gd name="connsiteX3" fmla="*/ 2103536 w 2104403"/>
                <a:gd name="connsiteY3" fmla="*/ 2949438 h 2949438"/>
                <a:gd name="connsiteX4" fmla="*/ 0 w 2104403"/>
                <a:gd name="connsiteY4" fmla="*/ 2949438 h 2949438"/>
                <a:gd name="connsiteX5" fmla="*/ 51012 w 2104403"/>
                <a:gd name="connsiteY5" fmla="*/ 0 h 2949438"/>
                <a:gd name="connsiteX0" fmla="*/ 8240 w 2104403"/>
                <a:gd name="connsiteY0" fmla="*/ 0 h 2969700"/>
                <a:gd name="connsiteX1" fmla="*/ 1072089 w 2104403"/>
                <a:gd name="connsiteY1" fmla="*/ 617671 h 2969700"/>
                <a:gd name="connsiteX2" fmla="*/ 2104403 w 2104403"/>
                <a:gd name="connsiteY2" fmla="*/ 30422 h 2969700"/>
                <a:gd name="connsiteX3" fmla="*/ 2103536 w 2104403"/>
                <a:gd name="connsiteY3" fmla="*/ 2969700 h 2969700"/>
                <a:gd name="connsiteX4" fmla="*/ 0 w 2104403"/>
                <a:gd name="connsiteY4" fmla="*/ 2969700 h 2969700"/>
                <a:gd name="connsiteX5" fmla="*/ 8240 w 2104403"/>
                <a:gd name="connsiteY5" fmla="*/ 0 h 2969700"/>
                <a:gd name="connsiteX0" fmla="*/ 8240 w 2104403"/>
                <a:gd name="connsiteY0" fmla="*/ 0 h 2969700"/>
                <a:gd name="connsiteX1" fmla="*/ 1029317 w 2104403"/>
                <a:gd name="connsiteY1" fmla="*/ 617671 h 2969700"/>
                <a:gd name="connsiteX2" fmla="*/ 2104403 w 2104403"/>
                <a:gd name="connsiteY2" fmla="*/ 30422 h 2969700"/>
                <a:gd name="connsiteX3" fmla="*/ 2103536 w 2104403"/>
                <a:gd name="connsiteY3" fmla="*/ 2969700 h 2969700"/>
                <a:gd name="connsiteX4" fmla="*/ 0 w 2104403"/>
                <a:gd name="connsiteY4" fmla="*/ 2969700 h 2969700"/>
                <a:gd name="connsiteX5" fmla="*/ 8240 w 2104403"/>
                <a:gd name="connsiteY5" fmla="*/ 0 h 2969700"/>
                <a:gd name="connsiteX0" fmla="*/ 8240 w 2104403"/>
                <a:gd name="connsiteY0" fmla="*/ 0 h 2969700"/>
                <a:gd name="connsiteX1" fmla="*/ 1072090 w 2104403"/>
                <a:gd name="connsiteY1" fmla="*/ 617671 h 2969700"/>
                <a:gd name="connsiteX2" fmla="*/ 2104403 w 2104403"/>
                <a:gd name="connsiteY2" fmla="*/ 30422 h 2969700"/>
                <a:gd name="connsiteX3" fmla="*/ 2103536 w 2104403"/>
                <a:gd name="connsiteY3" fmla="*/ 2969700 h 2969700"/>
                <a:gd name="connsiteX4" fmla="*/ 0 w 2104403"/>
                <a:gd name="connsiteY4" fmla="*/ 2969700 h 2969700"/>
                <a:gd name="connsiteX5" fmla="*/ 8240 w 2104403"/>
                <a:gd name="connsiteY5" fmla="*/ 0 h 296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4403" h="2969700">
                  <a:moveTo>
                    <a:pt x="8240" y="0"/>
                  </a:moveTo>
                  <a:lnTo>
                    <a:pt x="1072090" y="617671"/>
                  </a:lnTo>
                  <a:lnTo>
                    <a:pt x="2104403" y="30422"/>
                  </a:lnTo>
                  <a:lnTo>
                    <a:pt x="2103536" y="2969700"/>
                  </a:lnTo>
                  <a:lnTo>
                    <a:pt x="0" y="2969700"/>
                  </a:lnTo>
                  <a:cubicBezTo>
                    <a:pt x="2747" y="1979800"/>
                    <a:pt x="5493" y="989900"/>
                    <a:pt x="8240" y="0"/>
                  </a:cubicBezTo>
                  <a:close/>
                </a:path>
              </a:pathLst>
            </a:custGeom>
            <a:solidFill>
              <a:srgbClr val="F83D3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7" name="Afbeelding 6" descr="Afbeelding met embleem, logo, symbool, Handelsmerk&#10;&#10;Automatisch gegenereerde beschrijving">
              <a:hlinkClick r:id="rId8"/>
              <a:extLst>
                <a:ext uri="{FF2B5EF4-FFF2-40B4-BE49-F238E27FC236}">
                  <a16:creationId xmlns:a16="http://schemas.microsoft.com/office/drawing/2014/main" id="{4B8BADDD-5252-F383-DDF5-145BF2FFA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2614" y="2305164"/>
              <a:ext cx="2281386" cy="2247671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833360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Projecten\Historisch Tijdsbedrijf\Subtijdlijnen\StedenStatenSu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9" y="457588"/>
            <a:ext cx="12192529" cy="229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Afbeelding 14" descr="Afbeelding met tekst, hemel, schermopname, buitenshuis&#10;&#10;Automatisch gegenereerde beschrijving">
            <a:extLst>
              <a:ext uri="{FF2B5EF4-FFF2-40B4-BE49-F238E27FC236}">
                <a16:creationId xmlns:a16="http://schemas.microsoft.com/office/drawing/2014/main" id="{D213306A-344C-F30D-D3A2-6D2C7C78F3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73" y="2710800"/>
            <a:ext cx="11708253" cy="2833200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877D7FAD-555C-27F2-B7FE-5EC0D8E0ADE6}"/>
              </a:ext>
            </a:extLst>
          </p:cNvPr>
          <p:cNvSpPr txBox="1"/>
          <p:nvPr/>
        </p:nvSpPr>
        <p:spPr>
          <a:xfrm>
            <a:off x="3626862" y="6092874"/>
            <a:ext cx="4938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Video van </a:t>
            </a:r>
            <a:r>
              <a:rPr lang="en-US" dirty="0" err="1">
                <a:hlinkClick r:id="rId5"/>
              </a:rPr>
              <a:t>Rodenborch</a:t>
            </a:r>
            <a:r>
              <a:rPr lang="en-US" dirty="0">
                <a:hlinkClick r:id="rId5"/>
              </a:rPr>
              <a:t> naar Sinte Annenborch</a:t>
            </a:r>
            <a:endParaRPr lang="nl-NL" dirty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4E94167-3F0E-B42C-2600-C15BD60D4B17}"/>
              </a:ext>
            </a:extLst>
          </p:cNvPr>
          <p:cNvSpPr txBox="1"/>
          <p:nvPr/>
        </p:nvSpPr>
        <p:spPr>
          <a:xfrm>
            <a:off x="3214816" y="6503941"/>
            <a:ext cx="57393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rgbClr val="003366"/>
                </a:solidFill>
                <a:latin typeface="Open Sans" panose="020B0606030504020204" pitchFamily="34" charset="0"/>
              </a:rPr>
              <a:t>© 2014 Marjan de Groot-</a:t>
            </a:r>
            <a:r>
              <a:rPr lang="nl-NL" sz="1200" dirty="0" err="1">
                <a:solidFill>
                  <a:srgbClr val="003366"/>
                </a:solidFill>
                <a:latin typeface="Open Sans" panose="020B0606030504020204" pitchFamily="34" charset="0"/>
              </a:rPr>
              <a:t>Reuvekamp</a:t>
            </a:r>
            <a:r>
              <a:rPr lang="nl-NL" sz="1200" dirty="0">
                <a:solidFill>
                  <a:srgbClr val="003366"/>
                </a:solidFill>
                <a:latin typeface="Open Sans" panose="020B0606030504020204" pitchFamily="34" charset="0"/>
              </a:rPr>
              <a:t> – Voor Rosmalen © 2024 Jan van Nuland</a:t>
            </a:r>
            <a:endParaRPr lang="nl-NL" sz="1200" dirty="0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31D49839-B8F2-1F97-1D83-440F7195E049}"/>
              </a:ext>
            </a:extLst>
          </p:cNvPr>
          <p:cNvSpPr/>
          <p:nvPr/>
        </p:nvSpPr>
        <p:spPr>
          <a:xfrm>
            <a:off x="335360" y="0"/>
            <a:ext cx="11521280" cy="432000"/>
          </a:xfrm>
          <a:prstGeom prst="rect">
            <a:avLst/>
          </a:prstGeom>
          <a:solidFill>
            <a:srgbClr val="D5BB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tx1"/>
                </a:solidFill>
              </a:rPr>
              <a:t>Late Middeleeuwen</a:t>
            </a:r>
          </a:p>
        </p:txBody>
      </p:sp>
      <p:pic>
        <p:nvPicPr>
          <p:cNvPr id="2" name="Picture 22" descr="C:\Projecten\Historisch Tijdsbedrijf\logo.png">
            <a:hlinkClick r:id="rId6"/>
            <a:extLst>
              <a:ext uri="{FF2B5EF4-FFF2-40B4-BE49-F238E27FC236}">
                <a16:creationId xmlns:a16="http://schemas.microsoft.com/office/drawing/2014/main" id="{68556332-F64D-00BF-596A-98421F6DA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63" y="6192653"/>
            <a:ext cx="1440000" cy="66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 descr="Afbeelding met embleem, logo, symbool, Handelsmerk&#10;&#10;Automatisch gegenereerde beschrijving">
            <a:hlinkClick r:id="rId8"/>
            <a:extLst>
              <a:ext uri="{FF2B5EF4-FFF2-40B4-BE49-F238E27FC236}">
                <a16:creationId xmlns:a16="http://schemas.microsoft.com/office/drawing/2014/main" id="{1212F36D-3BBD-0E7E-E96D-CF25341EA0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620" y="5920238"/>
            <a:ext cx="582908" cy="550778"/>
          </a:xfrm>
          <a:prstGeom prst="rect">
            <a:avLst/>
          </a:prstGeom>
          <a:ln>
            <a:noFill/>
          </a:ln>
        </p:spPr>
      </p:pic>
      <p:grpSp>
        <p:nvGrpSpPr>
          <p:cNvPr id="5" name="Groep 4">
            <a:extLst>
              <a:ext uri="{FF2B5EF4-FFF2-40B4-BE49-F238E27FC236}">
                <a16:creationId xmlns:a16="http://schemas.microsoft.com/office/drawing/2014/main" id="{4DD15AE4-074E-8B93-DABE-C63174A900AB}"/>
              </a:ext>
            </a:extLst>
          </p:cNvPr>
          <p:cNvGrpSpPr/>
          <p:nvPr/>
        </p:nvGrpSpPr>
        <p:grpSpPr>
          <a:xfrm>
            <a:off x="11371249" y="5912641"/>
            <a:ext cx="589279" cy="729800"/>
            <a:chOff x="6837680" y="2274163"/>
            <a:chExt cx="2306320" cy="297824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" name="Vijfhoek 3">
              <a:extLst>
                <a:ext uri="{FF2B5EF4-FFF2-40B4-BE49-F238E27FC236}">
                  <a16:creationId xmlns:a16="http://schemas.microsoft.com/office/drawing/2014/main" id="{21F87A43-3796-2BAD-51E9-6454BD784A39}"/>
                </a:ext>
              </a:extLst>
            </p:cNvPr>
            <p:cNvSpPr/>
            <p:nvPr/>
          </p:nvSpPr>
          <p:spPr>
            <a:xfrm rot="10800000">
              <a:off x="6837680" y="2274163"/>
              <a:ext cx="2306320" cy="2978240"/>
            </a:xfrm>
            <a:custGeom>
              <a:avLst/>
              <a:gdLst>
                <a:gd name="connsiteX0" fmla="*/ 4 w 3403600"/>
                <a:gd name="connsiteY0" fmla="*/ 1678431 h 4394200"/>
                <a:gd name="connsiteX1" fmla="*/ 1701800 w 3403600"/>
                <a:gd name="connsiteY1" fmla="*/ 0 h 4394200"/>
                <a:gd name="connsiteX2" fmla="*/ 3403596 w 3403600"/>
                <a:gd name="connsiteY2" fmla="*/ 1678431 h 4394200"/>
                <a:gd name="connsiteX3" fmla="*/ 2753568 w 3403600"/>
                <a:gd name="connsiteY3" fmla="*/ 4394189 h 4394200"/>
                <a:gd name="connsiteX4" fmla="*/ 650032 w 3403600"/>
                <a:gd name="connsiteY4" fmla="*/ 4394189 h 4394200"/>
                <a:gd name="connsiteX5" fmla="*/ 4 w 3403600"/>
                <a:gd name="connsiteY5" fmla="*/ 1678431 h 4394200"/>
                <a:gd name="connsiteX0" fmla="*/ 0 w 3403592"/>
                <a:gd name="connsiteY0" fmla="*/ 0 h 2715758"/>
                <a:gd name="connsiteX1" fmla="*/ 1559556 w 3403592"/>
                <a:gd name="connsiteY1" fmla="*/ 668529 h 2715758"/>
                <a:gd name="connsiteX2" fmla="*/ 3403592 w 3403592"/>
                <a:gd name="connsiteY2" fmla="*/ 0 h 2715758"/>
                <a:gd name="connsiteX3" fmla="*/ 2753564 w 3403592"/>
                <a:gd name="connsiteY3" fmla="*/ 2715758 h 2715758"/>
                <a:gd name="connsiteX4" fmla="*/ 650028 w 3403592"/>
                <a:gd name="connsiteY4" fmla="*/ 2715758 h 2715758"/>
                <a:gd name="connsiteX5" fmla="*/ 0 w 3403592"/>
                <a:gd name="connsiteY5" fmla="*/ 0 h 2715758"/>
                <a:gd name="connsiteX0" fmla="*/ 0 w 2814312"/>
                <a:gd name="connsiteY0" fmla="*/ 193040 h 2908798"/>
                <a:gd name="connsiteX1" fmla="*/ 1559556 w 2814312"/>
                <a:gd name="connsiteY1" fmla="*/ 861569 h 2908798"/>
                <a:gd name="connsiteX2" fmla="*/ 2814312 w 2814312"/>
                <a:gd name="connsiteY2" fmla="*/ 0 h 2908798"/>
                <a:gd name="connsiteX3" fmla="*/ 2753564 w 2814312"/>
                <a:gd name="connsiteY3" fmla="*/ 2908798 h 2908798"/>
                <a:gd name="connsiteX4" fmla="*/ 650028 w 2814312"/>
                <a:gd name="connsiteY4" fmla="*/ 2908798 h 2908798"/>
                <a:gd name="connsiteX5" fmla="*/ 0 w 2814312"/>
                <a:gd name="connsiteY5" fmla="*/ 193040 h 2908798"/>
                <a:gd name="connsiteX0" fmla="*/ 51012 w 2164284"/>
                <a:gd name="connsiteY0" fmla="*/ 0 h 2949438"/>
                <a:gd name="connsiteX1" fmla="*/ 909528 w 2164284"/>
                <a:gd name="connsiteY1" fmla="*/ 90220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41608 w 2164284"/>
                <a:gd name="connsiteY1" fmla="*/ 92252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72088 w 2164284"/>
                <a:gd name="connsiteY1" fmla="*/ 92252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46425 w 2164284"/>
                <a:gd name="connsiteY1" fmla="*/ 60756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38621"/>
                <a:gd name="connsiteY0" fmla="*/ 0 h 2949438"/>
                <a:gd name="connsiteX1" fmla="*/ 1046425 w 2138621"/>
                <a:gd name="connsiteY1" fmla="*/ 607569 h 2949438"/>
                <a:gd name="connsiteX2" fmla="*/ 2138621 w 2138621"/>
                <a:gd name="connsiteY2" fmla="*/ 40640 h 2949438"/>
                <a:gd name="connsiteX3" fmla="*/ 2103536 w 2138621"/>
                <a:gd name="connsiteY3" fmla="*/ 2949438 h 2949438"/>
                <a:gd name="connsiteX4" fmla="*/ 0 w 2138621"/>
                <a:gd name="connsiteY4" fmla="*/ 2949438 h 2949438"/>
                <a:gd name="connsiteX5" fmla="*/ 51012 w 2138621"/>
                <a:gd name="connsiteY5" fmla="*/ 0 h 2949438"/>
                <a:gd name="connsiteX0" fmla="*/ 51012 w 2155730"/>
                <a:gd name="connsiteY0" fmla="*/ 0 h 2949438"/>
                <a:gd name="connsiteX1" fmla="*/ 1046425 w 2155730"/>
                <a:gd name="connsiteY1" fmla="*/ 607569 h 2949438"/>
                <a:gd name="connsiteX2" fmla="*/ 2155730 w 2155730"/>
                <a:gd name="connsiteY2" fmla="*/ 40640 h 2949438"/>
                <a:gd name="connsiteX3" fmla="*/ 2103536 w 2155730"/>
                <a:gd name="connsiteY3" fmla="*/ 2949438 h 2949438"/>
                <a:gd name="connsiteX4" fmla="*/ 0 w 2155730"/>
                <a:gd name="connsiteY4" fmla="*/ 2949438 h 2949438"/>
                <a:gd name="connsiteX5" fmla="*/ 51012 w 2155730"/>
                <a:gd name="connsiteY5" fmla="*/ 0 h 2949438"/>
                <a:gd name="connsiteX0" fmla="*/ 51012 w 2164284"/>
                <a:gd name="connsiteY0" fmla="*/ 0 h 2949438"/>
                <a:gd name="connsiteX1" fmla="*/ 1046425 w 2164284"/>
                <a:gd name="connsiteY1" fmla="*/ 60756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89198 w 2164284"/>
                <a:gd name="connsiteY1" fmla="*/ 61772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46425 w 2164284"/>
                <a:gd name="connsiteY1" fmla="*/ 62788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72089 w 2164284"/>
                <a:gd name="connsiteY1" fmla="*/ 59740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04403"/>
                <a:gd name="connsiteY0" fmla="*/ 0 h 2949438"/>
                <a:gd name="connsiteX1" fmla="*/ 1072089 w 2104403"/>
                <a:gd name="connsiteY1" fmla="*/ 597409 h 2949438"/>
                <a:gd name="connsiteX2" fmla="*/ 2104403 w 2104403"/>
                <a:gd name="connsiteY2" fmla="*/ 10160 h 2949438"/>
                <a:gd name="connsiteX3" fmla="*/ 2103536 w 2104403"/>
                <a:gd name="connsiteY3" fmla="*/ 2949438 h 2949438"/>
                <a:gd name="connsiteX4" fmla="*/ 0 w 2104403"/>
                <a:gd name="connsiteY4" fmla="*/ 2949438 h 2949438"/>
                <a:gd name="connsiteX5" fmla="*/ 51012 w 2104403"/>
                <a:gd name="connsiteY5" fmla="*/ 0 h 2949438"/>
                <a:gd name="connsiteX0" fmla="*/ 51012 w 2104403"/>
                <a:gd name="connsiteY0" fmla="*/ 0 h 2949438"/>
                <a:gd name="connsiteX1" fmla="*/ 1072089 w 2104403"/>
                <a:gd name="connsiteY1" fmla="*/ 597409 h 2949438"/>
                <a:gd name="connsiteX2" fmla="*/ 2104403 w 2104403"/>
                <a:gd name="connsiteY2" fmla="*/ 10160 h 2949438"/>
                <a:gd name="connsiteX3" fmla="*/ 2103536 w 2104403"/>
                <a:gd name="connsiteY3" fmla="*/ 2949438 h 2949438"/>
                <a:gd name="connsiteX4" fmla="*/ 0 w 2104403"/>
                <a:gd name="connsiteY4" fmla="*/ 2949438 h 2949438"/>
                <a:gd name="connsiteX5" fmla="*/ 51012 w 2104403"/>
                <a:gd name="connsiteY5" fmla="*/ 0 h 2949438"/>
                <a:gd name="connsiteX0" fmla="*/ 8240 w 2104403"/>
                <a:gd name="connsiteY0" fmla="*/ 0 h 2969700"/>
                <a:gd name="connsiteX1" fmla="*/ 1072089 w 2104403"/>
                <a:gd name="connsiteY1" fmla="*/ 617671 h 2969700"/>
                <a:gd name="connsiteX2" fmla="*/ 2104403 w 2104403"/>
                <a:gd name="connsiteY2" fmla="*/ 30422 h 2969700"/>
                <a:gd name="connsiteX3" fmla="*/ 2103536 w 2104403"/>
                <a:gd name="connsiteY3" fmla="*/ 2969700 h 2969700"/>
                <a:gd name="connsiteX4" fmla="*/ 0 w 2104403"/>
                <a:gd name="connsiteY4" fmla="*/ 2969700 h 2969700"/>
                <a:gd name="connsiteX5" fmla="*/ 8240 w 2104403"/>
                <a:gd name="connsiteY5" fmla="*/ 0 h 2969700"/>
                <a:gd name="connsiteX0" fmla="*/ 8240 w 2104403"/>
                <a:gd name="connsiteY0" fmla="*/ 0 h 2969700"/>
                <a:gd name="connsiteX1" fmla="*/ 1029317 w 2104403"/>
                <a:gd name="connsiteY1" fmla="*/ 617671 h 2969700"/>
                <a:gd name="connsiteX2" fmla="*/ 2104403 w 2104403"/>
                <a:gd name="connsiteY2" fmla="*/ 30422 h 2969700"/>
                <a:gd name="connsiteX3" fmla="*/ 2103536 w 2104403"/>
                <a:gd name="connsiteY3" fmla="*/ 2969700 h 2969700"/>
                <a:gd name="connsiteX4" fmla="*/ 0 w 2104403"/>
                <a:gd name="connsiteY4" fmla="*/ 2969700 h 2969700"/>
                <a:gd name="connsiteX5" fmla="*/ 8240 w 2104403"/>
                <a:gd name="connsiteY5" fmla="*/ 0 h 2969700"/>
                <a:gd name="connsiteX0" fmla="*/ 8240 w 2104403"/>
                <a:gd name="connsiteY0" fmla="*/ 0 h 2969700"/>
                <a:gd name="connsiteX1" fmla="*/ 1072090 w 2104403"/>
                <a:gd name="connsiteY1" fmla="*/ 617671 h 2969700"/>
                <a:gd name="connsiteX2" fmla="*/ 2104403 w 2104403"/>
                <a:gd name="connsiteY2" fmla="*/ 30422 h 2969700"/>
                <a:gd name="connsiteX3" fmla="*/ 2103536 w 2104403"/>
                <a:gd name="connsiteY3" fmla="*/ 2969700 h 2969700"/>
                <a:gd name="connsiteX4" fmla="*/ 0 w 2104403"/>
                <a:gd name="connsiteY4" fmla="*/ 2969700 h 2969700"/>
                <a:gd name="connsiteX5" fmla="*/ 8240 w 2104403"/>
                <a:gd name="connsiteY5" fmla="*/ 0 h 296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4403" h="2969700">
                  <a:moveTo>
                    <a:pt x="8240" y="0"/>
                  </a:moveTo>
                  <a:lnTo>
                    <a:pt x="1072090" y="617671"/>
                  </a:lnTo>
                  <a:lnTo>
                    <a:pt x="2104403" y="30422"/>
                  </a:lnTo>
                  <a:lnTo>
                    <a:pt x="2103536" y="2969700"/>
                  </a:lnTo>
                  <a:lnTo>
                    <a:pt x="0" y="2969700"/>
                  </a:lnTo>
                  <a:cubicBezTo>
                    <a:pt x="2747" y="1979800"/>
                    <a:pt x="5493" y="989900"/>
                    <a:pt x="8240" y="0"/>
                  </a:cubicBezTo>
                  <a:close/>
                </a:path>
              </a:pathLst>
            </a:custGeom>
            <a:solidFill>
              <a:srgbClr val="F83D3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7" name="Afbeelding 6" descr="Afbeelding met embleem, logo, symbool, Handelsmerk&#10;&#10;Automatisch gegenereerde beschrijving">
              <a:hlinkClick r:id="rId8"/>
              <a:extLst>
                <a:ext uri="{FF2B5EF4-FFF2-40B4-BE49-F238E27FC236}">
                  <a16:creationId xmlns:a16="http://schemas.microsoft.com/office/drawing/2014/main" id="{3B1109B9-753E-70FC-469E-E69D2E2C1B5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2614" y="2305164"/>
              <a:ext cx="2281386" cy="2247671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833360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Projecten\Historisch Tijdsbedrijf\Subtijdlijnen\OntdekkersHervormer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382"/>
            <a:ext cx="12192000" cy="229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Afbeelding 14" descr="Afbeelding met tekst, person, strip&#10;&#10;Automatisch gegenereerde beschrijving">
            <a:extLst>
              <a:ext uri="{FF2B5EF4-FFF2-40B4-BE49-F238E27FC236}">
                <a16:creationId xmlns:a16="http://schemas.microsoft.com/office/drawing/2014/main" id="{95140918-1B7B-B981-4EAC-1A061BE93F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12" y="2710800"/>
            <a:ext cx="11550427" cy="2833200"/>
          </a:xfrm>
          <a:prstGeom prst="rect">
            <a:avLst/>
          </a:prstGeom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5F6E2453-7CFD-102F-E074-F5707982930D}"/>
              </a:ext>
            </a:extLst>
          </p:cNvPr>
          <p:cNvSpPr txBox="1"/>
          <p:nvPr/>
        </p:nvSpPr>
        <p:spPr>
          <a:xfrm>
            <a:off x="4225120" y="6192653"/>
            <a:ext cx="3784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Video over Beeldenstorm van 1566</a:t>
            </a:r>
            <a:endParaRPr lang="nl-NL" dirty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D3F1F4C4-1BFB-190D-90D9-C88068650A4C}"/>
              </a:ext>
            </a:extLst>
          </p:cNvPr>
          <p:cNvSpPr txBox="1"/>
          <p:nvPr/>
        </p:nvSpPr>
        <p:spPr>
          <a:xfrm>
            <a:off x="3215764" y="6525326"/>
            <a:ext cx="57393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rgbClr val="003366"/>
                </a:solidFill>
                <a:latin typeface="Open Sans" panose="020B0606030504020204" pitchFamily="34" charset="0"/>
              </a:rPr>
              <a:t>© 2014 Marjan de Groot-</a:t>
            </a:r>
            <a:r>
              <a:rPr lang="nl-NL" sz="1200" dirty="0" err="1">
                <a:solidFill>
                  <a:srgbClr val="003366"/>
                </a:solidFill>
                <a:latin typeface="Open Sans" panose="020B0606030504020204" pitchFamily="34" charset="0"/>
              </a:rPr>
              <a:t>Reuvekamp</a:t>
            </a:r>
            <a:r>
              <a:rPr lang="nl-NL" sz="1200" dirty="0">
                <a:solidFill>
                  <a:srgbClr val="003366"/>
                </a:solidFill>
                <a:latin typeface="Open Sans" panose="020B0606030504020204" pitchFamily="34" charset="0"/>
              </a:rPr>
              <a:t> – Voor Rosmalen © 2024 Jan van Nuland</a:t>
            </a:r>
            <a:endParaRPr lang="nl-NL" sz="1200" dirty="0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B105FFF6-A843-ACB2-A1EF-F1EB8A85A8B0}"/>
              </a:ext>
            </a:extLst>
          </p:cNvPr>
          <p:cNvSpPr/>
          <p:nvPr/>
        </p:nvSpPr>
        <p:spPr>
          <a:xfrm>
            <a:off x="335360" y="0"/>
            <a:ext cx="11521280" cy="432000"/>
          </a:xfrm>
          <a:prstGeom prst="rect">
            <a:avLst/>
          </a:prstGeom>
          <a:solidFill>
            <a:srgbClr val="9DC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tx1"/>
                </a:solidFill>
              </a:rPr>
              <a:t>16</a:t>
            </a:r>
            <a:r>
              <a:rPr lang="nl-NL" sz="2400" b="1" baseline="30000" dirty="0">
                <a:solidFill>
                  <a:schemeClr val="tx1"/>
                </a:solidFill>
              </a:rPr>
              <a:t>e</a:t>
            </a:r>
            <a:r>
              <a:rPr lang="nl-NL" sz="2400" b="1" dirty="0">
                <a:solidFill>
                  <a:schemeClr val="tx1"/>
                </a:solidFill>
              </a:rPr>
              <a:t> Eeuw</a:t>
            </a:r>
          </a:p>
        </p:txBody>
      </p:sp>
      <p:pic>
        <p:nvPicPr>
          <p:cNvPr id="2" name="Picture 22" descr="C:\Projecten\Historisch Tijdsbedrijf\logo.png">
            <a:hlinkClick r:id="rId6"/>
            <a:extLst>
              <a:ext uri="{FF2B5EF4-FFF2-40B4-BE49-F238E27FC236}">
                <a16:creationId xmlns:a16="http://schemas.microsoft.com/office/drawing/2014/main" id="{535F062C-0D11-B62F-919B-3B21AF065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63" y="6192653"/>
            <a:ext cx="1440000" cy="66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 descr="Afbeelding met embleem, logo, symbool, Handelsmerk&#10;&#10;Automatisch gegenereerde beschrijving">
            <a:hlinkClick r:id="rId8"/>
            <a:extLst>
              <a:ext uri="{FF2B5EF4-FFF2-40B4-BE49-F238E27FC236}">
                <a16:creationId xmlns:a16="http://schemas.microsoft.com/office/drawing/2014/main" id="{3D571815-5FA4-918C-B659-2E249B74A9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620" y="5920238"/>
            <a:ext cx="582908" cy="550778"/>
          </a:xfrm>
          <a:prstGeom prst="rect">
            <a:avLst/>
          </a:prstGeom>
          <a:ln>
            <a:noFill/>
          </a:ln>
        </p:spPr>
      </p:pic>
      <p:grpSp>
        <p:nvGrpSpPr>
          <p:cNvPr id="5" name="Groep 4">
            <a:extLst>
              <a:ext uri="{FF2B5EF4-FFF2-40B4-BE49-F238E27FC236}">
                <a16:creationId xmlns:a16="http://schemas.microsoft.com/office/drawing/2014/main" id="{ACCF5F17-6541-12CB-8838-FE7F6499DC81}"/>
              </a:ext>
            </a:extLst>
          </p:cNvPr>
          <p:cNvGrpSpPr/>
          <p:nvPr/>
        </p:nvGrpSpPr>
        <p:grpSpPr>
          <a:xfrm>
            <a:off x="11371249" y="5912641"/>
            <a:ext cx="589279" cy="729800"/>
            <a:chOff x="6837680" y="2274163"/>
            <a:chExt cx="2306320" cy="297824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" name="Vijfhoek 3">
              <a:extLst>
                <a:ext uri="{FF2B5EF4-FFF2-40B4-BE49-F238E27FC236}">
                  <a16:creationId xmlns:a16="http://schemas.microsoft.com/office/drawing/2014/main" id="{246CAC5C-FC1E-2874-B529-84AD2682ACE5}"/>
                </a:ext>
              </a:extLst>
            </p:cNvPr>
            <p:cNvSpPr/>
            <p:nvPr/>
          </p:nvSpPr>
          <p:spPr>
            <a:xfrm rot="10800000">
              <a:off x="6837680" y="2274163"/>
              <a:ext cx="2306320" cy="2978240"/>
            </a:xfrm>
            <a:custGeom>
              <a:avLst/>
              <a:gdLst>
                <a:gd name="connsiteX0" fmla="*/ 4 w 3403600"/>
                <a:gd name="connsiteY0" fmla="*/ 1678431 h 4394200"/>
                <a:gd name="connsiteX1" fmla="*/ 1701800 w 3403600"/>
                <a:gd name="connsiteY1" fmla="*/ 0 h 4394200"/>
                <a:gd name="connsiteX2" fmla="*/ 3403596 w 3403600"/>
                <a:gd name="connsiteY2" fmla="*/ 1678431 h 4394200"/>
                <a:gd name="connsiteX3" fmla="*/ 2753568 w 3403600"/>
                <a:gd name="connsiteY3" fmla="*/ 4394189 h 4394200"/>
                <a:gd name="connsiteX4" fmla="*/ 650032 w 3403600"/>
                <a:gd name="connsiteY4" fmla="*/ 4394189 h 4394200"/>
                <a:gd name="connsiteX5" fmla="*/ 4 w 3403600"/>
                <a:gd name="connsiteY5" fmla="*/ 1678431 h 4394200"/>
                <a:gd name="connsiteX0" fmla="*/ 0 w 3403592"/>
                <a:gd name="connsiteY0" fmla="*/ 0 h 2715758"/>
                <a:gd name="connsiteX1" fmla="*/ 1559556 w 3403592"/>
                <a:gd name="connsiteY1" fmla="*/ 668529 h 2715758"/>
                <a:gd name="connsiteX2" fmla="*/ 3403592 w 3403592"/>
                <a:gd name="connsiteY2" fmla="*/ 0 h 2715758"/>
                <a:gd name="connsiteX3" fmla="*/ 2753564 w 3403592"/>
                <a:gd name="connsiteY3" fmla="*/ 2715758 h 2715758"/>
                <a:gd name="connsiteX4" fmla="*/ 650028 w 3403592"/>
                <a:gd name="connsiteY4" fmla="*/ 2715758 h 2715758"/>
                <a:gd name="connsiteX5" fmla="*/ 0 w 3403592"/>
                <a:gd name="connsiteY5" fmla="*/ 0 h 2715758"/>
                <a:gd name="connsiteX0" fmla="*/ 0 w 2814312"/>
                <a:gd name="connsiteY0" fmla="*/ 193040 h 2908798"/>
                <a:gd name="connsiteX1" fmla="*/ 1559556 w 2814312"/>
                <a:gd name="connsiteY1" fmla="*/ 861569 h 2908798"/>
                <a:gd name="connsiteX2" fmla="*/ 2814312 w 2814312"/>
                <a:gd name="connsiteY2" fmla="*/ 0 h 2908798"/>
                <a:gd name="connsiteX3" fmla="*/ 2753564 w 2814312"/>
                <a:gd name="connsiteY3" fmla="*/ 2908798 h 2908798"/>
                <a:gd name="connsiteX4" fmla="*/ 650028 w 2814312"/>
                <a:gd name="connsiteY4" fmla="*/ 2908798 h 2908798"/>
                <a:gd name="connsiteX5" fmla="*/ 0 w 2814312"/>
                <a:gd name="connsiteY5" fmla="*/ 193040 h 2908798"/>
                <a:gd name="connsiteX0" fmla="*/ 51012 w 2164284"/>
                <a:gd name="connsiteY0" fmla="*/ 0 h 2949438"/>
                <a:gd name="connsiteX1" fmla="*/ 909528 w 2164284"/>
                <a:gd name="connsiteY1" fmla="*/ 90220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41608 w 2164284"/>
                <a:gd name="connsiteY1" fmla="*/ 92252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72088 w 2164284"/>
                <a:gd name="connsiteY1" fmla="*/ 92252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46425 w 2164284"/>
                <a:gd name="connsiteY1" fmla="*/ 60756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38621"/>
                <a:gd name="connsiteY0" fmla="*/ 0 h 2949438"/>
                <a:gd name="connsiteX1" fmla="*/ 1046425 w 2138621"/>
                <a:gd name="connsiteY1" fmla="*/ 607569 h 2949438"/>
                <a:gd name="connsiteX2" fmla="*/ 2138621 w 2138621"/>
                <a:gd name="connsiteY2" fmla="*/ 40640 h 2949438"/>
                <a:gd name="connsiteX3" fmla="*/ 2103536 w 2138621"/>
                <a:gd name="connsiteY3" fmla="*/ 2949438 h 2949438"/>
                <a:gd name="connsiteX4" fmla="*/ 0 w 2138621"/>
                <a:gd name="connsiteY4" fmla="*/ 2949438 h 2949438"/>
                <a:gd name="connsiteX5" fmla="*/ 51012 w 2138621"/>
                <a:gd name="connsiteY5" fmla="*/ 0 h 2949438"/>
                <a:gd name="connsiteX0" fmla="*/ 51012 w 2155730"/>
                <a:gd name="connsiteY0" fmla="*/ 0 h 2949438"/>
                <a:gd name="connsiteX1" fmla="*/ 1046425 w 2155730"/>
                <a:gd name="connsiteY1" fmla="*/ 607569 h 2949438"/>
                <a:gd name="connsiteX2" fmla="*/ 2155730 w 2155730"/>
                <a:gd name="connsiteY2" fmla="*/ 40640 h 2949438"/>
                <a:gd name="connsiteX3" fmla="*/ 2103536 w 2155730"/>
                <a:gd name="connsiteY3" fmla="*/ 2949438 h 2949438"/>
                <a:gd name="connsiteX4" fmla="*/ 0 w 2155730"/>
                <a:gd name="connsiteY4" fmla="*/ 2949438 h 2949438"/>
                <a:gd name="connsiteX5" fmla="*/ 51012 w 2155730"/>
                <a:gd name="connsiteY5" fmla="*/ 0 h 2949438"/>
                <a:gd name="connsiteX0" fmla="*/ 51012 w 2164284"/>
                <a:gd name="connsiteY0" fmla="*/ 0 h 2949438"/>
                <a:gd name="connsiteX1" fmla="*/ 1046425 w 2164284"/>
                <a:gd name="connsiteY1" fmla="*/ 60756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89198 w 2164284"/>
                <a:gd name="connsiteY1" fmla="*/ 61772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46425 w 2164284"/>
                <a:gd name="connsiteY1" fmla="*/ 62788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72089 w 2164284"/>
                <a:gd name="connsiteY1" fmla="*/ 59740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04403"/>
                <a:gd name="connsiteY0" fmla="*/ 0 h 2949438"/>
                <a:gd name="connsiteX1" fmla="*/ 1072089 w 2104403"/>
                <a:gd name="connsiteY1" fmla="*/ 597409 h 2949438"/>
                <a:gd name="connsiteX2" fmla="*/ 2104403 w 2104403"/>
                <a:gd name="connsiteY2" fmla="*/ 10160 h 2949438"/>
                <a:gd name="connsiteX3" fmla="*/ 2103536 w 2104403"/>
                <a:gd name="connsiteY3" fmla="*/ 2949438 h 2949438"/>
                <a:gd name="connsiteX4" fmla="*/ 0 w 2104403"/>
                <a:gd name="connsiteY4" fmla="*/ 2949438 h 2949438"/>
                <a:gd name="connsiteX5" fmla="*/ 51012 w 2104403"/>
                <a:gd name="connsiteY5" fmla="*/ 0 h 2949438"/>
                <a:gd name="connsiteX0" fmla="*/ 51012 w 2104403"/>
                <a:gd name="connsiteY0" fmla="*/ 0 h 2949438"/>
                <a:gd name="connsiteX1" fmla="*/ 1072089 w 2104403"/>
                <a:gd name="connsiteY1" fmla="*/ 597409 h 2949438"/>
                <a:gd name="connsiteX2" fmla="*/ 2104403 w 2104403"/>
                <a:gd name="connsiteY2" fmla="*/ 10160 h 2949438"/>
                <a:gd name="connsiteX3" fmla="*/ 2103536 w 2104403"/>
                <a:gd name="connsiteY3" fmla="*/ 2949438 h 2949438"/>
                <a:gd name="connsiteX4" fmla="*/ 0 w 2104403"/>
                <a:gd name="connsiteY4" fmla="*/ 2949438 h 2949438"/>
                <a:gd name="connsiteX5" fmla="*/ 51012 w 2104403"/>
                <a:gd name="connsiteY5" fmla="*/ 0 h 2949438"/>
                <a:gd name="connsiteX0" fmla="*/ 8240 w 2104403"/>
                <a:gd name="connsiteY0" fmla="*/ 0 h 2969700"/>
                <a:gd name="connsiteX1" fmla="*/ 1072089 w 2104403"/>
                <a:gd name="connsiteY1" fmla="*/ 617671 h 2969700"/>
                <a:gd name="connsiteX2" fmla="*/ 2104403 w 2104403"/>
                <a:gd name="connsiteY2" fmla="*/ 30422 h 2969700"/>
                <a:gd name="connsiteX3" fmla="*/ 2103536 w 2104403"/>
                <a:gd name="connsiteY3" fmla="*/ 2969700 h 2969700"/>
                <a:gd name="connsiteX4" fmla="*/ 0 w 2104403"/>
                <a:gd name="connsiteY4" fmla="*/ 2969700 h 2969700"/>
                <a:gd name="connsiteX5" fmla="*/ 8240 w 2104403"/>
                <a:gd name="connsiteY5" fmla="*/ 0 h 2969700"/>
                <a:gd name="connsiteX0" fmla="*/ 8240 w 2104403"/>
                <a:gd name="connsiteY0" fmla="*/ 0 h 2969700"/>
                <a:gd name="connsiteX1" fmla="*/ 1029317 w 2104403"/>
                <a:gd name="connsiteY1" fmla="*/ 617671 h 2969700"/>
                <a:gd name="connsiteX2" fmla="*/ 2104403 w 2104403"/>
                <a:gd name="connsiteY2" fmla="*/ 30422 h 2969700"/>
                <a:gd name="connsiteX3" fmla="*/ 2103536 w 2104403"/>
                <a:gd name="connsiteY3" fmla="*/ 2969700 h 2969700"/>
                <a:gd name="connsiteX4" fmla="*/ 0 w 2104403"/>
                <a:gd name="connsiteY4" fmla="*/ 2969700 h 2969700"/>
                <a:gd name="connsiteX5" fmla="*/ 8240 w 2104403"/>
                <a:gd name="connsiteY5" fmla="*/ 0 h 2969700"/>
                <a:gd name="connsiteX0" fmla="*/ 8240 w 2104403"/>
                <a:gd name="connsiteY0" fmla="*/ 0 h 2969700"/>
                <a:gd name="connsiteX1" fmla="*/ 1072090 w 2104403"/>
                <a:gd name="connsiteY1" fmla="*/ 617671 h 2969700"/>
                <a:gd name="connsiteX2" fmla="*/ 2104403 w 2104403"/>
                <a:gd name="connsiteY2" fmla="*/ 30422 h 2969700"/>
                <a:gd name="connsiteX3" fmla="*/ 2103536 w 2104403"/>
                <a:gd name="connsiteY3" fmla="*/ 2969700 h 2969700"/>
                <a:gd name="connsiteX4" fmla="*/ 0 w 2104403"/>
                <a:gd name="connsiteY4" fmla="*/ 2969700 h 2969700"/>
                <a:gd name="connsiteX5" fmla="*/ 8240 w 2104403"/>
                <a:gd name="connsiteY5" fmla="*/ 0 h 296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4403" h="2969700">
                  <a:moveTo>
                    <a:pt x="8240" y="0"/>
                  </a:moveTo>
                  <a:lnTo>
                    <a:pt x="1072090" y="617671"/>
                  </a:lnTo>
                  <a:lnTo>
                    <a:pt x="2104403" y="30422"/>
                  </a:lnTo>
                  <a:lnTo>
                    <a:pt x="2103536" y="2969700"/>
                  </a:lnTo>
                  <a:lnTo>
                    <a:pt x="0" y="2969700"/>
                  </a:lnTo>
                  <a:cubicBezTo>
                    <a:pt x="2747" y="1979800"/>
                    <a:pt x="5493" y="989900"/>
                    <a:pt x="8240" y="0"/>
                  </a:cubicBezTo>
                  <a:close/>
                </a:path>
              </a:pathLst>
            </a:custGeom>
            <a:solidFill>
              <a:srgbClr val="F83D3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7" name="Afbeelding 6" descr="Afbeelding met embleem, logo, symbool, Handelsmerk&#10;&#10;Automatisch gegenereerde beschrijving">
              <a:hlinkClick r:id="rId8"/>
              <a:extLst>
                <a:ext uri="{FF2B5EF4-FFF2-40B4-BE49-F238E27FC236}">
                  <a16:creationId xmlns:a16="http://schemas.microsoft.com/office/drawing/2014/main" id="{6ACD5745-6C85-3F52-D746-C77DA1A1F9D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2614" y="2305164"/>
              <a:ext cx="2281386" cy="2247671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833360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Projecten\Historisch Tijdsbedrijf\Subtijdlijnen\RegentenVorst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59210"/>
            <a:ext cx="12192001" cy="229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Afbeelding 14" descr="Afbeelding met tekst, schermopname&#10;&#10;Automatisch gegenereerde beschrijving">
            <a:extLst>
              <a:ext uri="{FF2B5EF4-FFF2-40B4-BE49-F238E27FC236}">
                <a16:creationId xmlns:a16="http://schemas.microsoft.com/office/drawing/2014/main" id="{BAE8C263-8DE1-007A-E614-F9DBFB598C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20" y="2710800"/>
            <a:ext cx="11564080" cy="2833200"/>
          </a:xfrm>
          <a:prstGeom prst="rect">
            <a:avLst/>
          </a:prstGeom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86393D4A-B9BF-D111-4BB2-0BBD3783E780}"/>
              </a:ext>
            </a:extLst>
          </p:cNvPr>
          <p:cNvSpPr txBox="1"/>
          <p:nvPr/>
        </p:nvSpPr>
        <p:spPr>
          <a:xfrm>
            <a:off x="4973417" y="6192653"/>
            <a:ext cx="2245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Video BD over 1629</a:t>
            </a:r>
            <a:endParaRPr lang="nl-NL" dirty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97C4B754-1313-B0AA-24B1-BC0F3F45E93D}"/>
              </a:ext>
            </a:extLst>
          </p:cNvPr>
          <p:cNvSpPr txBox="1"/>
          <p:nvPr/>
        </p:nvSpPr>
        <p:spPr>
          <a:xfrm>
            <a:off x="3226335" y="6526491"/>
            <a:ext cx="57393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rgbClr val="003366"/>
                </a:solidFill>
                <a:latin typeface="Open Sans" panose="020B0606030504020204" pitchFamily="34" charset="0"/>
              </a:rPr>
              <a:t>© 2014 Marjan de Groot-</a:t>
            </a:r>
            <a:r>
              <a:rPr lang="nl-NL" sz="1200" dirty="0" err="1">
                <a:solidFill>
                  <a:srgbClr val="003366"/>
                </a:solidFill>
                <a:latin typeface="Open Sans" panose="020B0606030504020204" pitchFamily="34" charset="0"/>
              </a:rPr>
              <a:t>Reuvekamp</a:t>
            </a:r>
            <a:r>
              <a:rPr lang="nl-NL" sz="1200" dirty="0">
                <a:solidFill>
                  <a:srgbClr val="003366"/>
                </a:solidFill>
                <a:latin typeface="Open Sans" panose="020B0606030504020204" pitchFamily="34" charset="0"/>
              </a:rPr>
              <a:t> – Voor Rosmalen © 2024 Jan van Nuland</a:t>
            </a:r>
            <a:endParaRPr lang="nl-NL" sz="1200" dirty="0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3B1F3A43-6FE1-8A8D-CBAE-6ACF5E0551E0}"/>
              </a:ext>
            </a:extLst>
          </p:cNvPr>
          <p:cNvSpPr/>
          <p:nvPr/>
        </p:nvSpPr>
        <p:spPr>
          <a:xfrm>
            <a:off x="335360" y="0"/>
            <a:ext cx="11625168" cy="432000"/>
          </a:xfrm>
          <a:prstGeom prst="rect">
            <a:avLst/>
          </a:prstGeom>
          <a:solidFill>
            <a:srgbClr val="FFD4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tx1"/>
                </a:solidFill>
              </a:rPr>
              <a:t>17</a:t>
            </a:r>
            <a:r>
              <a:rPr lang="nl-NL" sz="2400" b="1" baseline="30000" dirty="0">
                <a:solidFill>
                  <a:schemeClr val="tx1"/>
                </a:solidFill>
              </a:rPr>
              <a:t>e</a:t>
            </a:r>
            <a:r>
              <a:rPr lang="nl-NL" sz="2400" b="1" dirty="0">
                <a:solidFill>
                  <a:schemeClr val="tx1"/>
                </a:solidFill>
              </a:rPr>
              <a:t> Eeuw</a:t>
            </a:r>
          </a:p>
        </p:txBody>
      </p:sp>
      <p:pic>
        <p:nvPicPr>
          <p:cNvPr id="2" name="Picture 22" descr="C:\Projecten\Historisch Tijdsbedrijf\logo.png">
            <a:hlinkClick r:id="rId6"/>
            <a:extLst>
              <a:ext uri="{FF2B5EF4-FFF2-40B4-BE49-F238E27FC236}">
                <a16:creationId xmlns:a16="http://schemas.microsoft.com/office/drawing/2014/main" id="{E56DC135-8625-72BE-A013-0D11EA201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63" y="6192653"/>
            <a:ext cx="1440000" cy="66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 descr="Afbeelding met embleem, logo, symbool, Handelsmerk&#10;&#10;Automatisch gegenereerde beschrijving">
            <a:hlinkClick r:id="rId8"/>
            <a:extLst>
              <a:ext uri="{FF2B5EF4-FFF2-40B4-BE49-F238E27FC236}">
                <a16:creationId xmlns:a16="http://schemas.microsoft.com/office/drawing/2014/main" id="{3672EA3C-9FA6-8102-1E86-49C0522F6D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620" y="5920238"/>
            <a:ext cx="582908" cy="550778"/>
          </a:xfrm>
          <a:prstGeom prst="rect">
            <a:avLst/>
          </a:prstGeom>
          <a:ln>
            <a:noFill/>
          </a:ln>
        </p:spPr>
      </p:pic>
      <p:grpSp>
        <p:nvGrpSpPr>
          <p:cNvPr id="5" name="Groep 4">
            <a:extLst>
              <a:ext uri="{FF2B5EF4-FFF2-40B4-BE49-F238E27FC236}">
                <a16:creationId xmlns:a16="http://schemas.microsoft.com/office/drawing/2014/main" id="{21804D9D-0526-B456-CAFF-C7BDD65F4290}"/>
              </a:ext>
            </a:extLst>
          </p:cNvPr>
          <p:cNvGrpSpPr/>
          <p:nvPr/>
        </p:nvGrpSpPr>
        <p:grpSpPr>
          <a:xfrm>
            <a:off x="11371249" y="5912641"/>
            <a:ext cx="589279" cy="729800"/>
            <a:chOff x="6837680" y="2274163"/>
            <a:chExt cx="2306320" cy="297824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" name="Vijfhoek 3">
              <a:extLst>
                <a:ext uri="{FF2B5EF4-FFF2-40B4-BE49-F238E27FC236}">
                  <a16:creationId xmlns:a16="http://schemas.microsoft.com/office/drawing/2014/main" id="{BCA168B6-D293-21B4-0DBF-C70A53F1942A}"/>
                </a:ext>
              </a:extLst>
            </p:cNvPr>
            <p:cNvSpPr/>
            <p:nvPr/>
          </p:nvSpPr>
          <p:spPr>
            <a:xfrm rot="10800000">
              <a:off x="6837680" y="2274163"/>
              <a:ext cx="2306320" cy="2978240"/>
            </a:xfrm>
            <a:custGeom>
              <a:avLst/>
              <a:gdLst>
                <a:gd name="connsiteX0" fmla="*/ 4 w 3403600"/>
                <a:gd name="connsiteY0" fmla="*/ 1678431 h 4394200"/>
                <a:gd name="connsiteX1" fmla="*/ 1701800 w 3403600"/>
                <a:gd name="connsiteY1" fmla="*/ 0 h 4394200"/>
                <a:gd name="connsiteX2" fmla="*/ 3403596 w 3403600"/>
                <a:gd name="connsiteY2" fmla="*/ 1678431 h 4394200"/>
                <a:gd name="connsiteX3" fmla="*/ 2753568 w 3403600"/>
                <a:gd name="connsiteY3" fmla="*/ 4394189 h 4394200"/>
                <a:gd name="connsiteX4" fmla="*/ 650032 w 3403600"/>
                <a:gd name="connsiteY4" fmla="*/ 4394189 h 4394200"/>
                <a:gd name="connsiteX5" fmla="*/ 4 w 3403600"/>
                <a:gd name="connsiteY5" fmla="*/ 1678431 h 4394200"/>
                <a:gd name="connsiteX0" fmla="*/ 0 w 3403592"/>
                <a:gd name="connsiteY0" fmla="*/ 0 h 2715758"/>
                <a:gd name="connsiteX1" fmla="*/ 1559556 w 3403592"/>
                <a:gd name="connsiteY1" fmla="*/ 668529 h 2715758"/>
                <a:gd name="connsiteX2" fmla="*/ 3403592 w 3403592"/>
                <a:gd name="connsiteY2" fmla="*/ 0 h 2715758"/>
                <a:gd name="connsiteX3" fmla="*/ 2753564 w 3403592"/>
                <a:gd name="connsiteY3" fmla="*/ 2715758 h 2715758"/>
                <a:gd name="connsiteX4" fmla="*/ 650028 w 3403592"/>
                <a:gd name="connsiteY4" fmla="*/ 2715758 h 2715758"/>
                <a:gd name="connsiteX5" fmla="*/ 0 w 3403592"/>
                <a:gd name="connsiteY5" fmla="*/ 0 h 2715758"/>
                <a:gd name="connsiteX0" fmla="*/ 0 w 2814312"/>
                <a:gd name="connsiteY0" fmla="*/ 193040 h 2908798"/>
                <a:gd name="connsiteX1" fmla="*/ 1559556 w 2814312"/>
                <a:gd name="connsiteY1" fmla="*/ 861569 h 2908798"/>
                <a:gd name="connsiteX2" fmla="*/ 2814312 w 2814312"/>
                <a:gd name="connsiteY2" fmla="*/ 0 h 2908798"/>
                <a:gd name="connsiteX3" fmla="*/ 2753564 w 2814312"/>
                <a:gd name="connsiteY3" fmla="*/ 2908798 h 2908798"/>
                <a:gd name="connsiteX4" fmla="*/ 650028 w 2814312"/>
                <a:gd name="connsiteY4" fmla="*/ 2908798 h 2908798"/>
                <a:gd name="connsiteX5" fmla="*/ 0 w 2814312"/>
                <a:gd name="connsiteY5" fmla="*/ 193040 h 2908798"/>
                <a:gd name="connsiteX0" fmla="*/ 51012 w 2164284"/>
                <a:gd name="connsiteY0" fmla="*/ 0 h 2949438"/>
                <a:gd name="connsiteX1" fmla="*/ 909528 w 2164284"/>
                <a:gd name="connsiteY1" fmla="*/ 90220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41608 w 2164284"/>
                <a:gd name="connsiteY1" fmla="*/ 92252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72088 w 2164284"/>
                <a:gd name="connsiteY1" fmla="*/ 92252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46425 w 2164284"/>
                <a:gd name="connsiteY1" fmla="*/ 60756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38621"/>
                <a:gd name="connsiteY0" fmla="*/ 0 h 2949438"/>
                <a:gd name="connsiteX1" fmla="*/ 1046425 w 2138621"/>
                <a:gd name="connsiteY1" fmla="*/ 607569 h 2949438"/>
                <a:gd name="connsiteX2" fmla="*/ 2138621 w 2138621"/>
                <a:gd name="connsiteY2" fmla="*/ 40640 h 2949438"/>
                <a:gd name="connsiteX3" fmla="*/ 2103536 w 2138621"/>
                <a:gd name="connsiteY3" fmla="*/ 2949438 h 2949438"/>
                <a:gd name="connsiteX4" fmla="*/ 0 w 2138621"/>
                <a:gd name="connsiteY4" fmla="*/ 2949438 h 2949438"/>
                <a:gd name="connsiteX5" fmla="*/ 51012 w 2138621"/>
                <a:gd name="connsiteY5" fmla="*/ 0 h 2949438"/>
                <a:gd name="connsiteX0" fmla="*/ 51012 w 2155730"/>
                <a:gd name="connsiteY0" fmla="*/ 0 h 2949438"/>
                <a:gd name="connsiteX1" fmla="*/ 1046425 w 2155730"/>
                <a:gd name="connsiteY1" fmla="*/ 607569 h 2949438"/>
                <a:gd name="connsiteX2" fmla="*/ 2155730 w 2155730"/>
                <a:gd name="connsiteY2" fmla="*/ 40640 h 2949438"/>
                <a:gd name="connsiteX3" fmla="*/ 2103536 w 2155730"/>
                <a:gd name="connsiteY3" fmla="*/ 2949438 h 2949438"/>
                <a:gd name="connsiteX4" fmla="*/ 0 w 2155730"/>
                <a:gd name="connsiteY4" fmla="*/ 2949438 h 2949438"/>
                <a:gd name="connsiteX5" fmla="*/ 51012 w 2155730"/>
                <a:gd name="connsiteY5" fmla="*/ 0 h 2949438"/>
                <a:gd name="connsiteX0" fmla="*/ 51012 w 2164284"/>
                <a:gd name="connsiteY0" fmla="*/ 0 h 2949438"/>
                <a:gd name="connsiteX1" fmla="*/ 1046425 w 2164284"/>
                <a:gd name="connsiteY1" fmla="*/ 60756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89198 w 2164284"/>
                <a:gd name="connsiteY1" fmla="*/ 61772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46425 w 2164284"/>
                <a:gd name="connsiteY1" fmla="*/ 62788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72089 w 2164284"/>
                <a:gd name="connsiteY1" fmla="*/ 59740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04403"/>
                <a:gd name="connsiteY0" fmla="*/ 0 h 2949438"/>
                <a:gd name="connsiteX1" fmla="*/ 1072089 w 2104403"/>
                <a:gd name="connsiteY1" fmla="*/ 597409 h 2949438"/>
                <a:gd name="connsiteX2" fmla="*/ 2104403 w 2104403"/>
                <a:gd name="connsiteY2" fmla="*/ 10160 h 2949438"/>
                <a:gd name="connsiteX3" fmla="*/ 2103536 w 2104403"/>
                <a:gd name="connsiteY3" fmla="*/ 2949438 h 2949438"/>
                <a:gd name="connsiteX4" fmla="*/ 0 w 2104403"/>
                <a:gd name="connsiteY4" fmla="*/ 2949438 h 2949438"/>
                <a:gd name="connsiteX5" fmla="*/ 51012 w 2104403"/>
                <a:gd name="connsiteY5" fmla="*/ 0 h 2949438"/>
                <a:gd name="connsiteX0" fmla="*/ 51012 w 2104403"/>
                <a:gd name="connsiteY0" fmla="*/ 0 h 2949438"/>
                <a:gd name="connsiteX1" fmla="*/ 1072089 w 2104403"/>
                <a:gd name="connsiteY1" fmla="*/ 597409 h 2949438"/>
                <a:gd name="connsiteX2" fmla="*/ 2104403 w 2104403"/>
                <a:gd name="connsiteY2" fmla="*/ 10160 h 2949438"/>
                <a:gd name="connsiteX3" fmla="*/ 2103536 w 2104403"/>
                <a:gd name="connsiteY3" fmla="*/ 2949438 h 2949438"/>
                <a:gd name="connsiteX4" fmla="*/ 0 w 2104403"/>
                <a:gd name="connsiteY4" fmla="*/ 2949438 h 2949438"/>
                <a:gd name="connsiteX5" fmla="*/ 51012 w 2104403"/>
                <a:gd name="connsiteY5" fmla="*/ 0 h 2949438"/>
                <a:gd name="connsiteX0" fmla="*/ 8240 w 2104403"/>
                <a:gd name="connsiteY0" fmla="*/ 0 h 2969700"/>
                <a:gd name="connsiteX1" fmla="*/ 1072089 w 2104403"/>
                <a:gd name="connsiteY1" fmla="*/ 617671 h 2969700"/>
                <a:gd name="connsiteX2" fmla="*/ 2104403 w 2104403"/>
                <a:gd name="connsiteY2" fmla="*/ 30422 h 2969700"/>
                <a:gd name="connsiteX3" fmla="*/ 2103536 w 2104403"/>
                <a:gd name="connsiteY3" fmla="*/ 2969700 h 2969700"/>
                <a:gd name="connsiteX4" fmla="*/ 0 w 2104403"/>
                <a:gd name="connsiteY4" fmla="*/ 2969700 h 2969700"/>
                <a:gd name="connsiteX5" fmla="*/ 8240 w 2104403"/>
                <a:gd name="connsiteY5" fmla="*/ 0 h 2969700"/>
                <a:gd name="connsiteX0" fmla="*/ 8240 w 2104403"/>
                <a:gd name="connsiteY0" fmla="*/ 0 h 2969700"/>
                <a:gd name="connsiteX1" fmla="*/ 1029317 w 2104403"/>
                <a:gd name="connsiteY1" fmla="*/ 617671 h 2969700"/>
                <a:gd name="connsiteX2" fmla="*/ 2104403 w 2104403"/>
                <a:gd name="connsiteY2" fmla="*/ 30422 h 2969700"/>
                <a:gd name="connsiteX3" fmla="*/ 2103536 w 2104403"/>
                <a:gd name="connsiteY3" fmla="*/ 2969700 h 2969700"/>
                <a:gd name="connsiteX4" fmla="*/ 0 w 2104403"/>
                <a:gd name="connsiteY4" fmla="*/ 2969700 h 2969700"/>
                <a:gd name="connsiteX5" fmla="*/ 8240 w 2104403"/>
                <a:gd name="connsiteY5" fmla="*/ 0 h 2969700"/>
                <a:gd name="connsiteX0" fmla="*/ 8240 w 2104403"/>
                <a:gd name="connsiteY0" fmla="*/ 0 h 2969700"/>
                <a:gd name="connsiteX1" fmla="*/ 1072090 w 2104403"/>
                <a:gd name="connsiteY1" fmla="*/ 617671 h 2969700"/>
                <a:gd name="connsiteX2" fmla="*/ 2104403 w 2104403"/>
                <a:gd name="connsiteY2" fmla="*/ 30422 h 2969700"/>
                <a:gd name="connsiteX3" fmla="*/ 2103536 w 2104403"/>
                <a:gd name="connsiteY3" fmla="*/ 2969700 h 2969700"/>
                <a:gd name="connsiteX4" fmla="*/ 0 w 2104403"/>
                <a:gd name="connsiteY4" fmla="*/ 2969700 h 2969700"/>
                <a:gd name="connsiteX5" fmla="*/ 8240 w 2104403"/>
                <a:gd name="connsiteY5" fmla="*/ 0 h 296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4403" h="2969700">
                  <a:moveTo>
                    <a:pt x="8240" y="0"/>
                  </a:moveTo>
                  <a:lnTo>
                    <a:pt x="1072090" y="617671"/>
                  </a:lnTo>
                  <a:lnTo>
                    <a:pt x="2104403" y="30422"/>
                  </a:lnTo>
                  <a:lnTo>
                    <a:pt x="2103536" y="2969700"/>
                  </a:lnTo>
                  <a:lnTo>
                    <a:pt x="0" y="2969700"/>
                  </a:lnTo>
                  <a:cubicBezTo>
                    <a:pt x="2747" y="1979800"/>
                    <a:pt x="5493" y="989900"/>
                    <a:pt x="8240" y="0"/>
                  </a:cubicBezTo>
                  <a:close/>
                </a:path>
              </a:pathLst>
            </a:custGeom>
            <a:solidFill>
              <a:srgbClr val="F83D3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7" name="Afbeelding 6" descr="Afbeelding met embleem, logo, symbool, Handelsmerk&#10;&#10;Automatisch gegenereerde beschrijving">
              <a:hlinkClick r:id="rId8"/>
              <a:extLst>
                <a:ext uri="{FF2B5EF4-FFF2-40B4-BE49-F238E27FC236}">
                  <a16:creationId xmlns:a16="http://schemas.microsoft.com/office/drawing/2014/main" id="{BD160384-5605-0FEE-9CA1-825A7A901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2614" y="2305164"/>
              <a:ext cx="2281386" cy="2247671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833360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Projecten\Historisch Tijdsbedrijf\Subtijdlijnen\PruikenRevoluti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0" y="441806"/>
            <a:ext cx="12192000" cy="229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Afbeelding 16" descr="Afbeelding met tekst, schermopname&#10;&#10;Automatisch gegenereerde beschrijving">
            <a:extLst>
              <a:ext uri="{FF2B5EF4-FFF2-40B4-BE49-F238E27FC236}">
                <a16:creationId xmlns:a16="http://schemas.microsoft.com/office/drawing/2014/main" id="{8AA3B136-FB1E-1FC1-239E-A603E9D716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74" y="2710800"/>
            <a:ext cx="11780654" cy="2833200"/>
          </a:xfrm>
          <a:prstGeom prst="rect">
            <a:avLst/>
          </a:prstGeom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A2C045D6-C365-35F4-6A7A-B4463E3D92D3}"/>
              </a:ext>
            </a:extLst>
          </p:cNvPr>
          <p:cNvSpPr txBox="1"/>
          <p:nvPr/>
        </p:nvSpPr>
        <p:spPr>
          <a:xfrm>
            <a:off x="4242447" y="6134758"/>
            <a:ext cx="3707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Video </a:t>
            </a:r>
            <a:r>
              <a:rPr lang="en-US" dirty="0" err="1">
                <a:hlinkClick r:id="rId5"/>
              </a:rPr>
              <a:t>geschiedenis</a:t>
            </a:r>
            <a:r>
              <a:rPr lang="en-US" dirty="0">
                <a:hlinkClick r:id="rId5"/>
              </a:rPr>
              <a:t> van de </a:t>
            </a:r>
            <a:r>
              <a:rPr lang="en-US" dirty="0" err="1">
                <a:hlinkClick r:id="rId5"/>
              </a:rPr>
              <a:t>molen</a:t>
            </a:r>
            <a:endParaRPr lang="nl-NL" dirty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CFD90336-2111-3DF8-2092-C7A17B4139FA}"/>
              </a:ext>
            </a:extLst>
          </p:cNvPr>
          <p:cNvSpPr txBox="1"/>
          <p:nvPr/>
        </p:nvSpPr>
        <p:spPr>
          <a:xfrm>
            <a:off x="3226336" y="6525326"/>
            <a:ext cx="57393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rgbClr val="003366"/>
                </a:solidFill>
                <a:latin typeface="Open Sans" panose="020B0606030504020204" pitchFamily="34" charset="0"/>
              </a:rPr>
              <a:t>© 2014 Marjan de Groot-</a:t>
            </a:r>
            <a:r>
              <a:rPr lang="nl-NL" sz="1200" dirty="0" err="1">
                <a:solidFill>
                  <a:srgbClr val="003366"/>
                </a:solidFill>
                <a:latin typeface="Open Sans" panose="020B0606030504020204" pitchFamily="34" charset="0"/>
              </a:rPr>
              <a:t>Reuvekamp</a:t>
            </a:r>
            <a:r>
              <a:rPr lang="nl-NL" sz="1200" dirty="0">
                <a:solidFill>
                  <a:srgbClr val="003366"/>
                </a:solidFill>
                <a:latin typeface="Open Sans" panose="020B0606030504020204" pitchFamily="34" charset="0"/>
              </a:rPr>
              <a:t> – Voor Rosmalen © 2024 Jan van Nuland</a:t>
            </a:r>
            <a:endParaRPr lang="nl-NL" sz="1200" dirty="0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E1B37D14-0F93-E792-6E7D-42722E42703D}"/>
              </a:ext>
            </a:extLst>
          </p:cNvPr>
          <p:cNvSpPr/>
          <p:nvPr/>
        </p:nvSpPr>
        <p:spPr>
          <a:xfrm>
            <a:off x="358220" y="0"/>
            <a:ext cx="11521280" cy="432000"/>
          </a:xfrm>
          <a:prstGeom prst="rect">
            <a:avLst/>
          </a:prstGeom>
          <a:solidFill>
            <a:srgbClr val="E3A4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tx1"/>
                </a:solidFill>
              </a:rPr>
              <a:t>18</a:t>
            </a:r>
            <a:r>
              <a:rPr lang="nl-NL" sz="2400" b="1" baseline="30000" dirty="0">
                <a:solidFill>
                  <a:schemeClr val="tx1"/>
                </a:solidFill>
              </a:rPr>
              <a:t>e</a:t>
            </a:r>
            <a:r>
              <a:rPr lang="nl-NL" sz="2400" b="1" dirty="0">
                <a:solidFill>
                  <a:schemeClr val="tx1"/>
                </a:solidFill>
              </a:rPr>
              <a:t> Eeuw</a:t>
            </a:r>
          </a:p>
        </p:txBody>
      </p:sp>
      <p:pic>
        <p:nvPicPr>
          <p:cNvPr id="2" name="Picture 22" descr="C:\Projecten\Historisch Tijdsbedrijf\logo.png">
            <a:hlinkClick r:id="rId6"/>
            <a:extLst>
              <a:ext uri="{FF2B5EF4-FFF2-40B4-BE49-F238E27FC236}">
                <a16:creationId xmlns:a16="http://schemas.microsoft.com/office/drawing/2014/main" id="{D0962F9E-55ED-40FF-31E8-EDC033FB5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63" y="6192653"/>
            <a:ext cx="1440000" cy="66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 descr="Afbeelding met embleem, logo, symbool, Handelsmerk&#10;&#10;Automatisch gegenereerde beschrijving">
            <a:hlinkClick r:id="rId8"/>
            <a:extLst>
              <a:ext uri="{FF2B5EF4-FFF2-40B4-BE49-F238E27FC236}">
                <a16:creationId xmlns:a16="http://schemas.microsoft.com/office/drawing/2014/main" id="{BD0DA336-CF25-D96C-858C-BDF2D97D9F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620" y="5920238"/>
            <a:ext cx="582908" cy="550778"/>
          </a:xfrm>
          <a:prstGeom prst="rect">
            <a:avLst/>
          </a:prstGeom>
          <a:ln>
            <a:noFill/>
          </a:ln>
        </p:spPr>
      </p:pic>
      <p:grpSp>
        <p:nvGrpSpPr>
          <p:cNvPr id="5" name="Groep 4">
            <a:extLst>
              <a:ext uri="{FF2B5EF4-FFF2-40B4-BE49-F238E27FC236}">
                <a16:creationId xmlns:a16="http://schemas.microsoft.com/office/drawing/2014/main" id="{E172FFCA-DA46-ADA3-A846-349339C68D66}"/>
              </a:ext>
            </a:extLst>
          </p:cNvPr>
          <p:cNvGrpSpPr/>
          <p:nvPr/>
        </p:nvGrpSpPr>
        <p:grpSpPr>
          <a:xfrm>
            <a:off x="11371249" y="5912641"/>
            <a:ext cx="589279" cy="729800"/>
            <a:chOff x="6837680" y="2274163"/>
            <a:chExt cx="2306320" cy="297824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" name="Vijfhoek 3">
              <a:extLst>
                <a:ext uri="{FF2B5EF4-FFF2-40B4-BE49-F238E27FC236}">
                  <a16:creationId xmlns:a16="http://schemas.microsoft.com/office/drawing/2014/main" id="{770356EA-D87F-B057-6DBF-4CD2BC5B9C49}"/>
                </a:ext>
              </a:extLst>
            </p:cNvPr>
            <p:cNvSpPr/>
            <p:nvPr/>
          </p:nvSpPr>
          <p:spPr>
            <a:xfrm rot="10800000">
              <a:off x="6837680" y="2274163"/>
              <a:ext cx="2306320" cy="2978240"/>
            </a:xfrm>
            <a:custGeom>
              <a:avLst/>
              <a:gdLst>
                <a:gd name="connsiteX0" fmla="*/ 4 w 3403600"/>
                <a:gd name="connsiteY0" fmla="*/ 1678431 h 4394200"/>
                <a:gd name="connsiteX1" fmla="*/ 1701800 w 3403600"/>
                <a:gd name="connsiteY1" fmla="*/ 0 h 4394200"/>
                <a:gd name="connsiteX2" fmla="*/ 3403596 w 3403600"/>
                <a:gd name="connsiteY2" fmla="*/ 1678431 h 4394200"/>
                <a:gd name="connsiteX3" fmla="*/ 2753568 w 3403600"/>
                <a:gd name="connsiteY3" fmla="*/ 4394189 h 4394200"/>
                <a:gd name="connsiteX4" fmla="*/ 650032 w 3403600"/>
                <a:gd name="connsiteY4" fmla="*/ 4394189 h 4394200"/>
                <a:gd name="connsiteX5" fmla="*/ 4 w 3403600"/>
                <a:gd name="connsiteY5" fmla="*/ 1678431 h 4394200"/>
                <a:gd name="connsiteX0" fmla="*/ 0 w 3403592"/>
                <a:gd name="connsiteY0" fmla="*/ 0 h 2715758"/>
                <a:gd name="connsiteX1" fmla="*/ 1559556 w 3403592"/>
                <a:gd name="connsiteY1" fmla="*/ 668529 h 2715758"/>
                <a:gd name="connsiteX2" fmla="*/ 3403592 w 3403592"/>
                <a:gd name="connsiteY2" fmla="*/ 0 h 2715758"/>
                <a:gd name="connsiteX3" fmla="*/ 2753564 w 3403592"/>
                <a:gd name="connsiteY3" fmla="*/ 2715758 h 2715758"/>
                <a:gd name="connsiteX4" fmla="*/ 650028 w 3403592"/>
                <a:gd name="connsiteY4" fmla="*/ 2715758 h 2715758"/>
                <a:gd name="connsiteX5" fmla="*/ 0 w 3403592"/>
                <a:gd name="connsiteY5" fmla="*/ 0 h 2715758"/>
                <a:gd name="connsiteX0" fmla="*/ 0 w 2814312"/>
                <a:gd name="connsiteY0" fmla="*/ 193040 h 2908798"/>
                <a:gd name="connsiteX1" fmla="*/ 1559556 w 2814312"/>
                <a:gd name="connsiteY1" fmla="*/ 861569 h 2908798"/>
                <a:gd name="connsiteX2" fmla="*/ 2814312 w 2814312"/>
                <a:gd name="connsiteY2" fmla="*/ 0 h 2908798"/>
                <a:gd name="connsiteX3" fmla="*/ 2753564 w 2814312"/>
                <a:gd name="connsiteY3" fmla="*/ 2908798 h 2908798"/>
                <a:gd name="connsiteX4" fmla="*/ 650028 w 2814312"/>
                <a:gd name="connsiteY4" fmla="*/ 2908798 h 2908798"/>
                <a:gd name="connsiteX5" fmla="*/ 0 w 2814312"/>
                <a:gd name="connsiteY5" fmla="*/ 193040 h 2908798"/>
                <a:gd name="connsiteX0" fmla="*/ 51012 w 2164284"/>
                <a:gd name="connsiteY0" fmla="*/ 0 h 2949438"/>
                <a:gd name="connsiteX1" fmla="*/ 909528 w 2164284"/>
                <a:gd name="connsiteY1" fmla="*/ 90220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41608 w 2164284"/>
                <a:gd name="connsiteY1" fmla="*/ 92252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72088 w 2164284"/>
                <a:gd name="connsiteY1" fmla="*/ 92252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46425 w 2164284"/>
                <a:gd name="connsiteY1" fmla="*/ 60756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38621"/>
                <a:gd name="connsiteY0" fmla="*/ 0 h 2949438"/>
                <a:gd name="connsiteX1" fmla="*/ 1046425 w 2138621"/>
                <a:gd name="connsiteY1" fmla="*/ 607569 h 2949438"/>
                <a:gd name="connsiteX2" fmla="*/ 2138621 w 2138621"/>
                <a:gd name="connsiteY2" fmla="*/ 40640 h 2949438"/>
                <a:gd name="connsiteX3" fmla="*/ 2103536 w 2138621"/>
                <a:gd name="connsiteY3" fmla="*/ 2949438 h 2949438"/>
                <a:gd name="connsiteX4" fmla="*/ 0 w 2138621"/>
                <a:gd name="connsiteY4" fmla="*/ 2949438 h 2949438"/>
                <a:gd name="connsiteX5" fmla="*/ 51012 w 2138621"/>
                <a:gd name="connsiteY5" fmla="*/ 0 h 2949438"/>
                <a:gd name="connsiteX0" fmla="*/ 51012 w 2155730"/>
                <a:gd name="connsiteY0" fmla="*/ 0 h 2949438"/>
                <a:gd name="connsiteX1" fmla="*/ 1046425 w 2155730"/>
                <a:gd name="connsiteY1" fmla="*/ 607569 h 2949438"/>
                <a:gd name="connsiteX2" fmla="*/ 2155730 w 2155730"/>
                <a:gd name="connsiteY2" fmla="*/ 40640 h 2949438"/>
                <a:gd name="connsiteX3" fmla="*/ 2103536 w 2155730"/>
                <a:gd name="connsiteY3" fmla="*/ 2949438 h 2949438"/>
                <a:gd name="connsiteX4" fmla="*/ 0 w 2155730"/>
                <a:gd name="connsiteY4" fmla="*/ 2949438 h 2949438"/>
                <a:gd name="connsiteX5" fmla="*/ 51012 w 2155730"/>
                <a:gd name="connsiteY5" fmla="*/ 0 h 2949438"/>
                <a:gd name="connsiteX0" fmla="*/ 51012 w 2164284"/>
                <a:gd name="connsiteY0" fmla="*/ 0 h 2949438"/>
                <a:gd name="connsiteX1" fmla="*/ 1046425 w 2164284"/>
                <a:gd name="connsiteY1" fmla="*/ 60756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89198 w 2164284"/>
                <a:gd name="connsiteY1" fmla="*/ 61772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46425 w 2164284"/>
                <a:gd name="connsiteY1" fmla="*/ 62788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72089 w 2164284"/>
                <a:gd name="connsiteY1" fmla="*/ 59740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04403"/>
                <a:gd name="connsiteY0" fmla="*/ 0 h 2949438"/>
                <a:gd name="connsiteX1" fmla="*/ 1072089 w 2104403"/>
                <a:gd name="connsiteY1" fmla="*/ 597409 h 2949438"/>
                <a:gd name="connsiteX2" fmla="*/ 2104403 w 2104403"/>
                <a:gd name="connsiteY2" fmla="*/ 10160 h 2949438"/>
                <a:gd name="connsiteX3" fmla="*/ 2103536 w 2104403"/>
                <a:gd name="connsiteY3" fmla="*/ 2949438 h 2949438"/>
                <a:gd name="connsiteX4" fmla="*/ 0 w 2104403"/>
                <a:gd name="connsiteY4" fmla="*/ 2949438 h 2949438"/>
                <a:gd name="connsiteX5" fmla="*/ 51012 w 2104403"/>
                <a:gd name="connsiteY5" fmla="*/ 0 h 2949438"/>
                <a:gd name="connsiteX0" fmla="*/ 51012 w 2104403"/>
                <a:gd name="connsiteY0" fmla="*/ 0 h 2949438"/>
                <a:gd name="connsiteX1" fmla="*/ 1072089 w 2104403"/>
                <a:gd name="connsiteY1" fmla="*/ 597409 h 2949438"/>
                <a:gd name="connsiteX2" fmla="*/ 2104403 w 2104403"/>
                <a:gd name="connsiteY2" fmla="*/ 10160 h 2949438"/>
                <a:gd name="connsiteX3" fmla="*/ 2103536 w 2104403"/>
                <a:gd name="connsiteY3" fmla="*/ 2949438 h 2949438"/>
                <a:gd name="connsiteX4" fmla="*/ 0 w 2104403"/>
                <a:gd name="connsiteY4" fmla="*/ 2949438 h 2949438"/>
                <a:gd name="connsiteX5" fmla="*/ 51012 w 2104403"/>
                <a:gd name="connsiteY5" fmla="*/ 0 h 2949438"/>
                <a:gd name="connsiteX0" fmla="*/ 8240 w 2104403"/>
                <a:gd name="connsiteY0" fmla="*/ 0 h 2969700"/>
                <a:gd name="connsiteX1" fmla="*/ 1072089 w 2104403"/>
                <a:gd name="connsiteY1" fmla="*/ 617671 h 2969700"/>
                <a:gd name="connsiteX2" fmla="*/ 2104403 w 2104403"/>
                <a:gd name="connsiteY2" fmla="*/ 30422 h 2969700"/>
                <a:gd name="connsiteX3" fmla="*/ 2103536 w 2104403"/>
                <a:gd name="connsiteY3" fmla="*/ 2969700 h 2969700"/>
                <a:gd name="connsiteX4" fmla="*/ 0 w 2104403"/>
                <a:gd name="connsiteY4" fmla="*/ 2969700 h 2969700"/>
                <a:gd name="connsiteX5" fmla="*/ 8240 w 2104403"/>
                <a:gd name="connsiteY5" fmla="*/ 0 h 2969700"/>
                <a:gd name="connsiteX0" fmla="*/ 8240 w 2104403"/>
                <a:gd name="connsiteY0" fmla="*/ 0 h 2969700"/>
                <a:gd name="connsiteX1" fmla="*/ 1029317 w 2104403"/>
                <a:gd name="connsiteY1" fmla="*/ 617671 h 2969700"/>
                <a:gd name="connsiteX2" fmla="*/ 2104403 w 2104403"/>
                <a:gd name="connsiteY2" fmla="*/ 30422 h 2969700"/>
                <a:gd name="connsiteX3" fmla="*/ 2103536 w 2104403"/>
                <a:gd name="connsiteY3" fmla="*/ 2969700 h 2969700"/>
                <a:gd name="connsiteX4" fmla="*/ 0 w 2104403"/>
                <a:gd name="connsiteY4" fmla="*/ 2969700 h 2969700"/>
                <a:gd name="connsiteX5" fmla="*/ 8240 w 2104403"/>
                <a:gd name="connsiteY5" fmla="*/ 0 h 2969700"/>
                <a:gd name="connsiteX0" fmla="*/ 8240 w 2104403"/>
                <a:gd name="connsiteY0" fmla="*/ 0 h 2969700"/>
                <a:gd name="connsiteX1" fmla="*/ 1072090 w 2104403"/>
                <a:gd name="connsiteY1" fmla="*/ 617671 h 2969700"/>
                <a:gd name="connsiteX2" fmla="*/ 2104403 w 2104403"/>
                <a:gd name="connsiteY2" fmla="*/ 30422 h 2969700"/>
                <a:gd name="connsiteX3" fmla="*/ 2103536 w 2104403"/>
                <a:gd name="connsiteY3" fmla="*/ 2969700 h 2969700"/>
                <a:gd name="connsiteX4" fmla="*/ 0 w 2104403"/>
                <a:gd name="connsiteY4" fmla="*/ 2969700 h 2969700"/>
                <a:gd name="connsiteX5" fmla="*/ 8240 w 2104403"/>
                <a:gd name="connsiteY5" fmla="*/ 0 h 296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4403" h="2969700">
                  <a:moveTo>
                    <a:pt x="8240" y="0"/>
                  </a:moveTo>
                  <a:lnTo>
                    <a:pt x="1072090" y="617671"/>
                  </a:lnTo>
                  <a:lnTo>
                    <a:pt x="2104403" y="30422"/>
                  </a:lnTo>
                  <a:lnTo>
                    <a:pt x="2103536" y="2969700"/>
                  </a:lnTo>
                  <a:lnTo>
                    <a:pt x="0" y="2969700"/>
                  </a:lnTo>
                  <a:cubicBezTo>
                    <a:pt x="2747" y="1979800"/>
                    <a:pt x="5493" y="989900"/>
                    <a:pt x="8240" y="0"/>
                  </a:cubicBezTo>
                  <a:close/>
                </a:path>
              </a:pathLst>
            </a:custGeom>
            <a:solidFill>
              <a:srgbClr val="F83D3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7" name="Afbeelding 6" descr="Afbeelding met embleem, logo, symbool, Handelsmerk&#10;&#10;Automatisch gegenereerde beschrijving">
              <a:hlinkClick r:id="rId8"/>
              <a:extLst>
                <a:ext uri="{FF2B5EF4-FFF2-40B4-BE49-F238E27FC236}">
                  <a16:creationId xmlns:a16="http://schemas.microsoft.com/office/drawing/2014/main" id="{9C92CA31-355E-833B-2014-7BC94089A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2614" y="2305164"/>
              <a:ext cx="2281386" cy="2247671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833360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Projecten\Historisch Tijdsbedrijf\Subtijdlijnen\BurgersStoommachin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8731"/>
            <a:ext cx="12192000" cy="229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Afbeelding 14" descr="Afbeelding met tekst, schermopname, panorama&#10;&#10;Automatisch gegenereerde beschrijving">
            <a:extLst>
              <a:ext uri="{FF2B5EF4-FFF2-40B4-BE49-F238E27FC236}">
                <a16:creationId xmlns:a16="http://schemas.microsoft.com/office/drawing/2014/main" id="{6921D603-3050-2B25-E6DE-335B7711CE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94" y="2710800"/>
            <a:ext cx="11690734" cy="2833200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9CE118D4-069A-1E8A-6958-F3EA7472E61C}"/>
              </a:ext>
            </a:extLst>
          </p:cNvPr>
          <p:cNvSpPr txBox="1"/>
          <p:nvPr/>
        </p:nvSpPr>
        <p:spPr>
          <a:xfrm>
            <a:off x="3539346" y="6155994"/>
            <a:ext cx="5092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hlinkClick r:id="rId5"/>
              </a:rPr>
              <a:t>Videofragment</a:t>
            </a:r>
            <a:r>
              <a:rPr lang="en-US" dirty="0">
                <a:hlinkClick r:id="rId5"/>
              </a:rPr>
              <a:t> </a:t>
            </a:r>
            <a:r>
              <a:rPr lang="en-US" dirty="0" err="1">
                <a:hlinkClick r:id="rId5"/>
              </a:rPr>
              <a:t>Geschiedenis</a:t>
            </a:r>
            <a:r>
              <a:rPr lang="en-US" dirty="0">
                <a:hlinkClick r:id="rId5"/>
              </a:rPr>
              <a:t> </a:t>
            </a:r>
            <a:r>
              <a:rPr lang="en-US" dirty="0" err="1">
                <a:hlinkClick r:id="rId5"/>
              </a:rPr>
              <a:t>Openbaar</a:t>
            </a:r>
            <a:r>
              <a:rPr lang="en-US" dirty="0">
                <a:hlinkClick r:id="rId5"/>
              </a:rPr>
              <a:t> Vervoer</a:t>
            </a:r>
            <a:endParaRPr lang="nl-NL" dirty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9B982874-A934-7FBD-469D-0A381214F297}"/>
              </a:ext>
            </a:extLst>
          </p:cNvPr>
          <p:cNvSpPr txBox="1"/>
          <p:nvPr/>
        </p:nvSpPr>
        <p:spPr>
          <a:xfrm>
            <a:off x="3215763" y="6525326"/>
            <a:ext cx="57393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rgbClr val="003366"/>
                </a:solidFill>
                <a:latin typeface="Open Sans" panose="020B0606030504020204" pitchFamily="34" charset="0"/>
              </a:rPr>
              <a:t>© 2014 Marjan de Groot-</a:t>
            </a:r>
            <a:r>
              <a:rPr lang="nl-NL" sz="1200" dirty="0" err="1">
                <a:solidFill>
                  <a:srgbClr val="003366"/>
                </a:solidFill>
                <a:latin typeface="Open Sans" panose="020B0606030504020204" pitchFamily="34" charset="0"/>
              </a:rPr>
              <a:t>Reuvekamp</a:t>
            </a:r>
            <a:r>
              <a:rPr lang="nl-NL" sz="1200" dirty="0">
                <a:solidFill>
                  <a:srgbClr val="003366"/>
                </a:solidFill>
                <a:latin typeface="Open Sans" panose="020B0606030504020204" pitchFamily="34" charset="0"/>
              </a:rPr>
              <a:t> – Voor Rosmalen © 2024 Jan van Nuland</a:t>
            </a:r>
            <a:endParaRPr lang="nl-NL" sz="1200" dirty="0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727A1113-1A26-4036-B483-04E19D6DD1FA}"/>
              </a:ext>
            </a:extLst>
          </p:cNvPr>
          <p:cNvSpPr/>
          <p:nvPr/>
        </p:nvSpPr>
        <p:spPr>
          <a:xfrm>
            <a:off x="335360" y="-2"/>
            <a:ext cx="11521280" cy="432000"/>
          </a:xfrm>
          <a:prstGeom prst="rect">
            <a:avLst/>
          </a:prstGeom>
          <a:solidFill>
            <a:srgbClr val="D7C2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tx1"/>
                </a:solidFill>
              </a:rPr>
              <a:t>19</a:t>
            </a:r>
            <a:r>
              <a:rPr lang="nl-NL" sz="2400" b="1" baseline="30000" dirty="0">
                <a:solidFill>
                  <a:schemeClr val="tx1"/>
                </a:solidFill>
              </a:rPr>
              <a:t>e</a:t>
            </a:r>
            <a:r>
              <a:rPr lang="nl-NL" sz="2400" b="1" dirty="0">
                <a:solidFill>
                  <a:schemeClr val="tx1"/>
                </a:solidFill>
              </a:rPr>
              <a:t> Eeuw</a:t>
            </a:r>
          </a:p>
        </p:txBody>
      </p:sp>
      <p:pic>
        <p:nvPicPr>
          <p:cNvPr id="2" name="Picture 22" descr="C:\Projecten\Historisch Tijdsbedrijf\logo.png">
            <a:hlinkClick r:id="rId6"/>
            <a:extLst>
              <a:ext uri="{FF2B5EF4-FFF2-40B4-BE49-F238E27FC236}">
                <a16:creationId xmlns:a16="http://schemas.microsoft.com/office/drawing/2014/main" id="{75A3B104-6CA3-4C75-F7DF-082422121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63" y="6192653"/>
            <a:ext cx="1440000" cy="66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 descr="Afbeelding met embleem, logo, symbool, Handelsmerk&#10;&#10;Automatisch gegenereerde beschrijving">
            <a:hlinkClick r:id="rId8"/>
            <a:extLst>
              <a:ext uri="{FF2B5EF4-FFF2-40B4-BE49-F238E27FC236}">
                <a16:creationId xmlns:a16="http://schemas.microsoft.com/office/drawing/2014/main" id="{09C236D6-DCF3-FF31-403B-D90E596DE0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620" y="5920238"/>
            <a:ext cx="582908" cy="550778"/>
          </a:xfrm>
          <a:prstGeom prst="rect">
            <a:avLst/>
          </a:prstGeom>
          <a:ln>
            <a:noFill/>
          </a:ln>
        </p:spPr>
      </p:pic>
      <p:grpSp>
        <p:nvGrpSpPr>
          <p:cNvPr id="5" name="Groep 4">
            <a:extLst>
              <a:ext uri="{FF2B5EF4-FFF2-40B4-BE49-F238E27FC236}">
                <a16:creationId xmlns:a16="http://schemas.microsoft.com/office/drawing/2014/main" id="{3A352874-E2DB-4F86-8F39-EDCA70D309E5}"/>
              </a:ext>
            </a:extLst>
          </p:cNvPr>
          <p:cNvGrpSpPr/>
          <p:nvPr/>
        </p:nvGrpSpPr>
        <p:grpSpPr>
          <a:xfrm>
            <a:off x="11371249" y="5912641"/>
            <a:ext cx="589279" cy="729800"/>
            <a:chOff x="6837680" y="2274163"/>
            <a:chExt cx="2306320" cy="297824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" name="Vijfhoek 3">
              <a:extLst>
                <a:ext uri="{FF2B5EF4-FFF2-40B4-BE49-F238E27FC236}">
                  <a16:creationId xmlns:a16="http://schemas.microsoft.com/office/drawing/2014/main" id="{B70D92CA-0B7A-586A-87B6-532DF046B16E}"/>
                </a:ext>
              </a:extLst>
            </p:cNvPr>
            <p:cNvSpPr/>
            <p:nvPr/>
          </p:nvSpPr>
          <p:spPr>
            <a:xfrm rot="10800000">
              <a:off x="6837680" y="2274163"/>
              <a:ext cx="2306320" cy="2978240"/>
            </a:xfrm>
            <a:custGeom>
              <a:avLst/>
              <a:gdLst>
                <a:gd name="connsiteX0" fmla="*/ 4 w 3403600"/>
                <a:gd name="connsiteY0" fmla="*/ 1678431 h 4394200"/>
                <a:gd name="connsiteX1" fmla="*/ 1701800 w 3403600"/>
                <a:gd name="connsiteY1" fmla="*/ 0 h 4394200"/>
                <a:gd name="connsiteX2" fmla="*/ 3403596 w 3403600"/>
                <a:gd name="connsiteY2" fmla="*/ 1678431 h 4394200"/>
                <a:gd name="connsiteX3" fmla="*/ 2753568 w 3403600"/>
                <a:gd name="connsiteY3" fmla="*/ 4394189 h 4394200"/>
                <a:gd name="connsiteX4" fmla="*/ 650032 w 3403600"/>
                <a:gd name="connsiteY4" fmla="*/ 4394189 h 4394200"/>
                <a:gd name="connsiteX5" fmla="*/ 4 w 3403600"/>
                <a:gd name="connsiteY5" fmla="*/ 1678431 h 4394200"/>
                <a:gd name="connsiteX0" fmla="*/ 0 w 3403592"/>
                <a:gd name="connsiteY0" fmla="*/ 0 h 2715758"/>
                <a:gd name="connsiteX1" fmla="*/ 1559556 w 3403592"/>
                <a:gd name="connsiteY1" fmla="*/ 668529 h 2715758"/>
                <a:gd name="connsiteX2" fmla="*/ 3403592 w 3403592"/>
                <a:gd name="connsiteY2" fmla="*/ 0 h 2715758"/>
                <a:gd name="connsiteX3" fmla="*/ 2753564 w 3403592"/>
                <a:gd name="connsiteY3" fmla="*/ 2715758 h 2715758"/>
                <a:gd name="connsiteX4" fmla="*/ 650028 w 3403592"/>
                <a:gd name="connsiteY4" fmla="*/ 2715758 h 2715758"/>
                <a:gd name="connsiteX5" fmla="*/ 0 w 3403592"/>
                <a:gd name="connsiteY5" fmla="*/ 0 h 2715758"/>
                <a:gd name="connsiteX0" fmla="*/ 0 w 2814312"/>
                <a:gd name="connsiteY0" fmla="*/ 193040 h 2908798"/>
                <a:gd name="connsiteX1" fmla="*/ 1559556 w 2814312"/>
                <a:gd name="connsiteY1" fmla="*/ 861569 h 2908798"/>
                <a:gd name="connsiteX2" fmla="*/ 2814312 w 2814312"/>
                <a:gd name="connsiteY2" fmla="*/ 0 h 2908798"/>
                <a:gd name="connsiteX3" fmla="*/ 2753564 w 2814312"/>
                <a:gd name="connsiteY3" fmla="*/ 2908798 h 2908798"/>
                <a:gd name="connsiteX4" fmla="*/ 650028 w 2814312"/>
                <a:gd name="connsiteY4" fmla="*/ 2908798 h 2908798"/>
                <a:gd name="connsiteX5" fmla="*/ 0 w 2814312"/>
                <a:gd name="connsiteY5" fmla="*/ 193040 h 2908798"/>
                <a:gd name="connsiteX0" fmla="*/ 51012 w 2164284"/>
                <a:gd name="connsiteY0" fmla="*/ 0 h 2949438"/>
                <a:gd name="connsiteX1" fmla="*/ 909528 w 2164284"/>
                <a:gd name="connsiteY1" fmla="*/ 90220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41608 w 2164284"/>
                <a:gd name="connsiteY1" fmla="*/ 92252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72088 w 2164284"/>
                <a:gd name="connsiteY1" fmla="*/ 92252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46425 w 2164284"/>
                <a:gd name="connsiteY1" fmla="*/ 60756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38621"/>
                <a:gd name="connsiteY0" fmla="*/ 0 h 2949438"/>
                <a:gd name="connsiteX1" fmla="*/ 1046425 w 2138621"/>
                <a:gd name="connsiteY1" fmla="*/ 607569 h 2949438"/>
                <a:gd name="connsiteX2" fmla="*/ 2138621 w 2138621"/>
                <a:gd name="connsiteY2" fmla="*/ 40640 h 2949438"/>
                <a:gd name="connsiteX3" fmla="*/ 2103536 w 2138621"/>
                <a:gd name="connsiteY3" fmla="*/ 2949438 h 2949438"/>
                <a:gd name="connsiteX4" fmla="*/ 0 w 2138621"/>
                <a:gd name="connsiteY4" fmla="*/ 2949438 h 2949438"/>
                <a:gd name="connsiteX5" fmla="*/ 51012 w 2138621"/>
                <a:gd name="connsiteY5" fmla="*/ 0 h 2949438"/>
                <a:gd name="connsiteX0" fmla="*/ 51012 w 2155730"/>
                <a:gd name="connsiteY0" fmla="*/ 0 h 2949438"/>
                <a:gd name="connsiteX1" fmla="*/ 1046425 w 2155730"/>
                <a:gd name="connsiteY1" fmla="*/ 607569 h 2949438"/>
                <a:gd name="connsiteX2" fmla="*/ 2155730 w 2155730"/>
                <a:gd name="connsiteY2" fmla="*/ 40640 h 2949438"/>
                <a:gd name="connsiteX3" fmla="*/ 2103536 w 2155730"/>
                <a:gd name="connsiteY3" fmla="*/ 2949438 h 2949438"/>
                <a:gd name="connsiteX4" fmla="*/ 0 w 2155730"/>
                <a:gd name="connsiteY4" fmla="*/ 2949438 h 2949438"/>
                <a:gd name="connsiteX5" fmla="*/ 51012 w 2155730"/>
                <a:gd name="connsiteY5" fmla="*/ 0 h 2949438"/>
                <a:gd name="connsiteX0" fmla="*/ 51012 w 2164284"/>
                <a:gd name="connsiteY0" fmla="*/ 0 h 2949438"/>
                <a:gd name="connsiteX1" fmla="*/ 1046425 w 2164284"/>
                <a:gd name="connsiteY1" fmla="*/ 60756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89198 w 2164284"/>
                <a:gd name="connsiteY1" fmla="*/ 61772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46425 w 2164284"/>
                <a:gd name="connsiteY1" fmla="*/ 62788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72089 w 2164284"/>
                <a:gd name="connsiteY1" fmla="*/ 59740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04403"/>
                <a:gd name="connsiteY0" fmla="*/ 0 h 2949438"/>
                <a:gd name="connsiteX1" fmla="*/ 1072089 w 2104403"/>
                <a:gd name="connsiteY1" fmla="*/ 597409 h 2949438"/>
                <a:gd name="connsiteX2" fmla="*/ 2104403 w 2104403"/>
                <a:gd name="connsiteY2" fmla="*/ 10160 h 2949438"/>
                <a:gd name="connsiteX3" fmla="*/ 2103536 w 2104403"/>
                <a:gd name="connsiteY3" fmla="*/ 2949438 h 2949438"/>
                <a:gd name="connsiteX4" fmla="*/ 0 w 2104403"/>
                <a:gd name="connsiteY4" fmla="*/ 2949438 h 2949438"/>
                <a:gd name="connsiteX5" fmla="*/ 51012 w 2104403"/>
                <a:gd name="connsiteY5" fmla="*/ 0 h 2949438"/>
                <a:gd name="connsiteX0" fmla="*/ 51012 w 2104403"/>
                <a:gd name="connsiteY0" fmla="*/ 0 h 2949438"/>
                <a:gd name="connsiteX1" fmla="*/ 1072089 w 2104403"/>
                <a:gd name="connsiteY1" fmla="*/ 597409 h 2949438"/>
                <a:gd name="connsiteX2" fmla="*/ 2104403 w 2104403"/>
                <a:gd name="connsiteY2" fmla="*/ 10160 h 2949438"/>
                <a:gd name="connsiteX3" fmla="*/ 2103536 w 2104403"/>
                <a:gd name="connsiteY3" fmla="*/ 2949438 h 2949438"/>
                <a:gd name="connsiteX4" fmla="*/ 0 w 2104403"/>
                <a:gd name="connsiteY4" fmla="*/ 2949438 h 2949438"/>
                <a:gd name="connsiteX5" fmla="*/ 51012 w 2104403"/>
                <a:gd name="connsiteY5" fmla="*/ 0 h 2949438"/>
                <a:gd name="connsiteX0" fmla="*/ 8240 w 2104403"/>
                <a:gd name="connsiteY0" fmla="*/ 0 h 2969700"/>
                <a:gd name="connsiteX1" fmla="*/ 1072089 w 2104403"/>
                <a:gd name="connsiteY1" fmla="*/ 617671 h 2969700"/>
                <a:gd name="connsiteX2" fmla="*/ 2104403 w 2104403"/>
                <a:gd name="connsiteY2" fmla="*/ 30422 h 2969700"/>
                <a:gd name="connsiteX3" fmla="*/ 2103536 w 2104403"/>
                <a:gd name="connsiteY3" fmla="*/ 2969700 h 2969700"/>
                <a:gd name="connsiteX4" fmla="*/ 0 w 2104403"/>
                <a:gd name="connsiteY4" fmla="*/ 2969700 h 2969700"/>
                <a:gd name="connsiteX5" fmla="*/ 8240 w 2104403"/>
                <a:gd name="connsiteY5" fmla="*/ 0 h 2969700"/>
                <a:gd name="connsiteX0" fmla="*/ 8240 w 2104403"/>
                <a:gd name="connsiteY0" fmla="*/ 0 h 2969700"/>
                <a:gd name="connsiteX1" fmla="*/ 1029317 w 2104403"/>
                <a:gd name="connsiteY1" fmla="*/ 617671 h 2969700"/>
                <a:gd name="connsiteX2" fmla="*/ 2104403 w 2104403"/>
                <a:gd name="connsiteY2" fmla="*/ 30422 h 2969700"/>
                <a:gd name="connsiteX3" fmla="*/ 2103536 w 2104403"/>
                <a:gd name="connsiteY3" fmla="*/ 2969700 h 2969700"/>
                <a:gd name="connsiteX4" fmla="*/ 0 w 2104403"/>
                <a:gd name="connsiteY4" fmla="*/ 2969700 h 2969700"/>
                <a:gd name="connsiteX5" fmla="*/ 8240 w 2104403"/>
                <a:gd name="connsiteY5" fmla="*/ 0 h 2969700"/>
                <a:gd name="connsiteX0" fmla="*/ 8240 w 2104403"/>
                <a:gd name="connsiteY0" fmla="*/ 0 h 2969700"/>
                <a:gd name="connsiteX1" fmla="*/ 1072090 w 2104403"/>
                <a:gd name="connsiteY1" fmla="*/ 617671 h 2969700"/>
                <a:gd name="connsiteX2" fmla="*/ 2104403 w 2104403"/>
                <a:gd name="connsiteY2" fmla="*/ 30422 h 2969700"/>
                <a:gd name="connsiteX3" fmla="*/ 2103536 w 2104403"/>
                <a:gd name="connsiteY3" fmla="*/ 2969700 h 2969700"/>
                <a:gd name="connsiteX4" fmla="*/ 0 w 2104403"/>
                <a:gd name="connsiteY4" fmla="*/ 2969700 h 2969700"/>
                <a:gd name="connsiteX5" fmla="*/ 8240 w 2104403"/>
                <a:gd name="connsiteY5" fmla="*/ 0 h 296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4403" h="2969700">
                  <a:moveTo>
                    <a:pt x="8240" y="0"/>
                  </a:moveTo>
                  <a:lnTo>
                    <a:pt x="1072090" y="617671"/>
                  </a:lnTo>
                  <a:lnTo>
                    <a:pt x="2104403" y="30422"/>
                  </a:lnTo>
                  <a:lnTo>
                    <a:pt x="2103536" y="2969700"/>
                  </a:lnTo>
                  <a:lnTo>
                    <a:pt x="0" y="2969700"/>
                  </a:lnTo>
                  <a:cubicBezTo>
                    <a:pt x="2747" y="1979800"/>
                    <a:pt x="5493" y="989900"/>
                    <a:pt x="8240" y="0"/>
                  </a:cubicBezTo>
                  <a:close/>
                </a:path>
              </a:pathLst>
            </a:custGeom>
            <a:solidFill>
              <a:srgbClr val="F83D3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7" name="Afbeelding 6" descr="Afbeelding met embleem, logo, symbool, Handelsmerk&#10;&#10;Automatisch gegenereerde beschrijving">
              <a:hlinkClick r:id="rId8"/>
              <a:extLst>
                <a:ext uri="{FF2B5EF4-FFF2-40B4-BE49-F238E27FC236}">
                  <a16:creationId xmlns:a16="http://schemas.microsoft.com/office/drawing/2014/main" id="{2CE00EC2-AEA1-A410-6D24-483555CB9CE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2614" y="2305164"/>
              <a:ext cx="2281386" cy="2247671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833360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Projecten\Historisch Tijdsbedrijf\Subtijdlijnen\WereldoorlogenHolocuas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4212"/>
            <a:ext cx="12192000" cy="229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Afbeelding 16" descr="Afbeelding met tekst, schermopname, buitenshuis&#10;&#10;Automatisch gegenereerde beschrijving">
            <a:extLst>
              <a:ext uri="{FF2B5EF4-FFF2-40B4-BE49-F238E27FC236}">
                <a16:creationId xmlns:a16="http://schemas.microsoft.com/office/drawing/2014/main" id="{E828092B-6D0A-7499-EEED-8B08909CFB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5" y="2710800"/>
            <a:ext cx="11754021" cy="2833200"/>
          </a:xfrm>
          <a:prstGeom prst="rect">
            <a:avLst/>
          </a:prstGeom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BDCC5DB8-876C-FBFD-573D-120C8E685565}"/>
              </a:ext>
            </a:extLst>
          </p:cNvPr>
          <p:cNvSpPr txBox="1"/>
          <p:nvPr/>
        </p:nvSpPr>
        <p:spPr>
          <a:xfrm>
            <a:off x="3827917" y="6110382"/>
            <a:ext cx="4515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Video </a:t>
            </a:r>
            <a:r>
              <a:rPr lang="en-US" dirty="0" err="1">
                <a:hlinkClick r:id="rId5"/>
              </a:rPr>
              <a:t>Jeugdjournaal</a:t>
            </a:r>
            <a:r>
              <a:rPr lang="en-US" dirty="0">
                <a:hlinkClick r:id="rId5"/>
              </a:rPr>
              <a:t> Rosmalen 80 </a:t>
            </a:r>
            <a:r>
              <a:rPr lang="en-US" dirty="0" err="1">
                <a:hlinkClick r:id="rId5"/>
              </a:rPr>
              <a:t>jaar</a:t>
            </a:r>
            <a:r>
              <a:rPr lang="en-US" dirty="0">
                <a:hlinkClick r:id="rId5"/>
              </a:rPr>
              <a:t> </a:t>
            </a:r>
            <a:r>
              <a:rPr lang="en-US" dirty="0" err="1">
                <a:hlinkClick r:id="rId5"/>
              </a:rPr>
              <a:t>vrij</a:t>
            </a:r>
            <a:endParaRPr lang="nl-NL" dirty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353BBE78-7AD7-9B57-41AE-31A0EA1D6B9A}"/>
              </a:ext>
            </a:extLst>
          </p:cNvPr>
          <p:cNvSpPr txBox="1"/>
          <p:nvPr/>
        </p:nvSpPr>
        <p:spPr>
          <a:xfrm>
            <a:off x="3226336" y="6525326"/>
            <a:ext cx="57393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rgbClr val="003366"/>
                </a:solidFill>
                <a:latin typeface="Open Sans" panose="020B0606030504020204" pitchFamily="34" charset="0"/>
              </a:rPr>
              <a:t>© 2014 Marjan de Groot-</a:t>
            </a:r>
            <a:r>
              <a:rPr lang="nl-NL" sz="1200" dirty="0" err="1">
                <a:solidFill>
                  <a:srgbClr val="003366"/>
                </a:solidFill>
                <a:latin typeface="Open Sans" panose="020B0606030504020204" pitchFamily="34" charset="0"/>
              </a:rPr>
              <a:t>Reuvekamp</a:t>
            </a:r>
            <a:r>
              <a:rPr lang="nl-NL" sz="1200" dirty="0">
                <a:solidFill>
                  <a:srgbClr val="003366"/>
                </a:solidFill>
                <a:latin typeface="Open Sans" panose="020B0606030504020204" pitchFamily="34" charset="0"/>
              </a:rPr>
              <a:t> – Voor Rosmalen © 2024 Jan van Nuland</a:t>
            </a:r>
            <a:endParaRPr lang="nl-NL" sz="1200" dirty="0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7A485E4A-DEDE-3930-AAD6-2C2415471569}"/>
              </a:ext>
            </a:extLst>
          </p:cNvPr>
          <p:cNvSpPr/>
          <p:nvPr/>
        </p:nvSpPr>
        <p:spPr>
          <a:xfrm>
            <a:off x="335360" y="-1"/>
            <a:ext cx="11521280" cy="432000"/>
          </a:xfrm>
          <a:prstGeom prst="rect">
            <a:avLst/>
          </a:prstGeom>
          <a:solidFill>
            <a:srgbClr val="CACA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tx1"/>
                </a:solidFill>
              </a:rPr>
              <a:t>Eerste helft 20e Eeuw</a:t>
            </a:r>
          </a:p>
        </p:txBody>
      </p:sp>
      <p:pic>
        <p:nvPicPr>
          <p:cNvPr id="2" name="Picture 22" descr="C:\Projecten\Historisch Tijdsbedrijf\logo.png">
            <a:hlinkClick r:id="rId6"/>
            <a:extLst>
              <a:ext uri="{FF2B5EF4-FFF2-40B4-BE49-F238E27FC236}">
                <a16:creationId xmlns:a16="http://schemas.microsoft.com/office/drawing/2014/main" id="{E3441F8D-5145-2663-4216-9764FC3AE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63" y="6192653"/>
            <a:ext cx="1440000" cy="66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 descr="Afbeelding met embleem, logo, symbool, Handelsmerk&#10;&#10;Automatisch gegenereerde beschrijving">
            <a:hlinkClick r:id="rId8"/>
            <a:extLst>
              <a:ext uri="{FF2B5EF4-FFF2-40B4-BE49-F238E27FC236}">
                <a16:creationId xmlns:a16="http://schemas.microsoft.com/office/drawing/2014/main" id="{F5725BD2-F318-DFC7-8067-CA80C787E7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620" y="5920238"/>
            <a:ext cx="582908" cy="550778"/>
          </a:xfrm>
          <a:prstGeom prst="rect">
            <a:avLst/>
          </a:prstGeom>
          <a:ln>
            <a:noFill/>
          </a:ln>
        </p:spPr>
      </p:pic>
      <p:grpSp>
        <p:nvGrpSpPr>
          <p:cNvPr id="5" name="Groep 4">
            <a:extLst>
              <a:ext uri="{FF2B5EF4-FFF2-40B4-BE49-F238E27FC236}">
                <a16:creationId xmlns:a16="http://schemas.microsoft.com/office/drawing/2014/main" id="{B9F807AB-08B0-FF05-B131-2B01AE721C78}"/>
              </a:ext>
            </a:extLst>
          </p:cNvPr>
          <p:cNvGrpSpPr/>
          <p:nvPr/>
        </p:nvGrpSpPr>
        <p:grpSpPr>
          <a:xfrm>
            <a:off x="11371249" y="5912641"/>
            <a:ext cx="589279" cy="729800"/>
            <a:chOff x="6837680" y="2274163"/>
            <a:chExt cx="2306320" cy="297824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" name="Vijfhoek 3">
              <a:extLst>
                <a:ext uri="{FF2B5EF4-FFF2-40B4-BE49-F238E27FC236}">
                  <a16:creationId xmlns:a16="http://schemas.microsoft.com/office/drawing/2014/main" id="{13B6C4A5-5F80-9BFF-490E-BD4E971C3A0D}"/>
                </a:ext>
              </a:extLst>
            </p:cNvPr>
            <p:cNvSpPr/>
            <p:nvPr/>
          </p:nvSpPr>
          <p:spPr>
            <a:xfrm rot="10800000">
              <a:off x="6837680" y="2274163"/>
              <a:ext cx="2306320" cy="2978240"/>
            </a:xfrm>
            <a:custGeom>
              <a:avLst/>
              <a:gdLst>
                <a:gd name="connsiteX0" fmla="*/ 4 w 3403600"/>
                <a:gd name="connsiteY0" fmla="*/ 1678431 h 4394200"/>
                <a:gd name="connsiteX1" fmla="*/ 1701800 w 3403600"/>
                <a:gd name="connsiteY1" fmla="*/ 0 h 4394200"/>
                <a:gd name="connsiteX2" fmla="*/ 3403596 w 3403600"/>
                <a:gd name="connsiteY2" fmla="*/ 1678431 h 4394200"/>
                <a:gd name="connsiteX3" fmla="*/ 2753568 w 3403600"/>
                <a:gd name="connsiteY3" fmla="*/ 4394189 h 4394200"/>
                <a:gd name="connsiteX4" fmla="*/ 650032 w 3403600"/>
                <a:gd name="connsiteY4" fmla="*/ 4394189 h 4394200"/>
                <a:gd name="connsiteX5" fmla="*/ 4 w 3403600"/>
                <a:gd name="connsiteY5" fmla="*/ 1678431 h 4394200"/>
                <a:gd name="connsiteX0" fmla="*/ 0 w 3403592"/>
                <a:gd name="connsiteY0" fmla="*/ 0 h 2715758"/>
                <a:gd name="connsiteX1" fmla="*/ 1559556 w 3403592"/>
                <a:gd name="connsiteY1" fmla="*/ 668529 h 2715758"/>
                <a:gd name="connsiteX2" fmla="*/ 3403592 w 3403592"/>
                <a:gd name="connsiteY2" fmla="*/ 0 h 2715758"/>
                <a:gd name="connsiteX3" fmla="*/ 2753564 w 3403592"/>
                <a:gd name="connsiteY3" fmla="*/ 2715758 h 2715758"/>
                <a:gd name="connsiteX4" fmla="*/ 650028 w 3403592"/>
                <a:gd name="connsiteY4" fmla="*/ 2715758 h 2715758"/>
                <a:gd name="connsiteX5" fmla="*/ 0 w 3403592"/>
                <a:gd name="connsiteY5" fmla="*/ 0 h 2715758"/>
                <a:gd name="connsiteX0" fmla="*/ 0 w 2814312"/>
                <a:gd name="connsiteY0" fmla="*/ 193040 h 2908798"/>
                <a:gd name="connsiteX1" fmla="*/ 1559556 w 2814312"/>
                <a:gd name="connsiteY1" fmla="*/ 861569 h 2908798"/>
                <a:gd name="connsiteX2" fmla="*/ 2814312 w 2814312"/>
                <a:gd name="connsiteY2" fmla="*/ 0 h 2908798"/>
                <a:gd name="connsiteX3" fmla="*/ 2753564 w 2814312"/>
                <a:gd name="connsiteY3" fmla="*/ 2908798 h 2908798"/>
                <a:gd name="connsiteX4" fmla="*/ 650028 w 2814312"/>
                <a:gd name="connsiteY4" fmla="*/ 2908798 h 2908798"/>
                <a:gd name="connsiteX5" fmla="*/ 0 w 2814312"/>
                <a:gd name="connsiteY5" fmla="*/ 193040 h 2908798"/>
                <a:gd name="connsiteX0" fmla="*/ 51012 w 2164284"/>
                <a:gd name="connsiteY0" fmla="*/ 0 h 2949438"/>
                <a:gd name="connsiteX1" fmla="*/ 909528 w 2164284"/>
                <a:gd name="connsiteY1" fmla="*/ 90220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41608 w 2164284"/>
                <a:gd name="connsiteY1" fmla="*/ 92252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72088 w 2164284"/>
                <a:gd name="connsiteY1" fmla="*/ 92252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46425 w 2164284"/>
                <a:gd name="connsiteY1" fmla="*/ 60756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38621"/>
                <a:gd name="connsiteY0" fmla="*/ 0 h 2949438"/>
                <a:gd name="connsiteX1" fmla="*/ 1046425 w 2138621"/>
                <a:gd name="connsiteY1" fmla="*/ 607569 h 2949438"/>
                <a:gd name="connsiteX2" fmla="*/ 2138621 w 2138621"/>
                <a:gd name="connsiteY2" fmla="*/ 40640 h 2949438"/>
                <a:gd name="connsiteX3" fmla="*/ 2103536 w 2138621"/>
                <a:gd name="connsiteY3" fmla="*/ 2949438 h 2949438"/>
                <a:gd name="connsiteX4" fmla="*/ 0 w 2138621"/>
                <a:gd name="connsiteY4" fmla="*/ 2949438 h 2949438"/>
                <a:gd name="connsiteX5" fmla="*/ 51012 w 2138621"/>
                <a:gd name="connsiteY5" fmla="*/ 0 h 2949438"/>
                <a:gd name="connsiteX0" fmla="*/ 51012 w 2155730"/>
                <a:gd name="connsiteY0" fmla="*/ 0 h 2949438"/>
                <a:gd name="connsiteX1" fmla="*/ 1046425 w 2155730"/>
                <a:gd name="connsiteY1" fmla="*/ 607569 h 2949438"/>
                <a:gd name="connsiteX2" fmla="*/ 2155730 w 2155730"/>
                <a:gd name="connsiteY2" fmla="*/ 40640 h 2949438"/>
                <a:gd name="connsiteX3" fmla="*/ 2103536 w 2155730"/>
                <a:gd name="connsiteY3" fmla="*/ 2949438 h 2949438"/>
                <a:gd name="connsiteX4" fmla="*/ 0 w 2155730"/>
                <a:gd name="connsiteY4" fmla="*/ 2949438 h 2949438"/>
                <a:gd name="connsiteX5" fmla="*/ 51012 w 2155730"/>
                <a:gd name="connsiteY5" fmla="*/ 0 h 2949438"/>
                <a:gd name="connsiteX0" fmla="*/ 51012 w 2164284"/>
                <a:gd name="connsiteY0" fmla="*/ 0 h 2949438"/>
                <a:gd name="connsiteX1" fmla="*/ 1046425 w 2164284"/>
                <a:gd name="connsiteY1" fmla="*/ 60756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89198 w 2164284"/>
                <a:gd name="connsiteY1" fmla="*/ 61772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46425 w 2164284"/>
                <a:gd name="connsiteY1" fmla="*/ 62788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72089 w 2164284"/>
                <a:gd name="connsiteY1" fmla="*/ 59740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04403"/>
                <a:gd name="connsiteY0" fmla="*/ 0 h 2949438"/>
                <a:gd name="connsiteX1" fmla="*/ 1072089 w 2104403"/>
                <a:gd name="connsiteY1" fmla="*/ 597409 h 2949438"/>
                <a:gd name="connsiteX2" fmla="*/ 2104403 w 2104403"/>
                <a:gd name="connsiteY2" fmla="*/ 10160 h 2949438"/>
                <a:gd name="connsiteX3" fmla="*/ 2103536 w 2104403"/>
                <a:gd name="connsiteY3" fmla="*/ 2949438 h 2949438"/>
                <a:gd name="connsiteX4" fmla="*/ 0 w 2104403"/>
                <a:gd name="connsiteY4" fmla="*/ 2949438 h 2949438"/>
                <a:gd name="connsiteX5" fmla="*/ 51012 w 2104403"/>
                <a:gd name="connsiteY5" fmla="*/ 0 h 2949438"/>
                <a:gd name="connsiteX0" fmla="*/ 51012 w 2104403"/>
                <a:gd name="connsiteY0" fmla="*/ 0 h 2949438"/>
                <a:gd name="connsiteX1" fmla="*/ 1072089 w 2104403"/>
                <a:gd name="connsiteY1" fmla="*/ 597409 h 2949438"/>
                <a:gd name="connsiteX2" fmla="*/ 2104403 w 2104403"/>
                <a:gd name="connsiteY2" fmla="*/ 10160 h 2949438"/>
                <a:gd name="connsiteX3" fmla="*/ 2103536 w 2104403"/>
                <a:gd name="connsiteY3" fmla="*/ 2949438 h 2949438"/>
                <a:gd name="connsiteX4" fmla="*/ 0 w 2104403"/>
                <a:gd name="connsiteY4" fmla="*/ 2949438 h 2949438"/>
                <a:gd name="connsiteX5" fmla="*/ 51012 w 2104403"/>
                <a:gd name="connsiteY5" fmla="*/ 0 h 2949438"/>
                <a:gd name="connsiteX0" fmla="*/ 8240 w 2104403"/>
                <a:gd name="connsiteY0" fmla="*/ 0 h 2969700"/>
                <a:gd name="connsiteX1" fmla="*/ 1072089 w 2104403"/>
                <a:gd name="connsiteY1" fmla="*/ 617671 h 2969700"/>
                <a:gd name="connsiteX2" fmla="*/ 2104403 w 2104403"/>
                <a:gd name="connsiteY2" fmla="*/ 30422 h 2969700"/>
                <a:gd name="connsiteX3" fmla="*/ 2103536 w 2104403"/>
                <a:gd name="connsiteY3" fmla="*/ 2969700 h 2969700"/>
                <a:gd name="connsiteX4" fmla="*/ 0 w 2104403"/>
                <a:gd name="connsiteY4" fmla="*/ 2969700 h 2969700"/>
                <a:gd name="connsiteX5" fmla="*/ 8240 w 2104403"/>
                <a:gd name="connsiteY5" fmla="*/ 0 h 2969700"/>
                <a:gd name="connsiteX0" fmla="*/ 8240 w 2104403"/>
                <a:gd name="connsiteY0" fmla="*/ 0 h 2969700"/>
                <a:gd name="connsiteX1" fmla="*/ 1029317 w 2104403"/>
                <a:gd name="connsiteY1" fmla="*/ 617671 h 2969700"/>
                <a:gd name="connsiteX2" fmla="*/ 2104403 w 2104403"/>
                <a:gd name="connsiteY2" fmla="*/ 30422 h 2969700"/>
                <a:gd name="connsiteX3" fmla="*/ 2103536 w 2104403"/>
                <a:gd name="connsiteY3" fmla="*/ 2969700 h 2969700"/>
                <a:gd name="connsiteX4" fmla="*/ 0 w 2104403"/>
                <a:gd name="connsiteY4" fmla="*/ 2969700 h 2969700"/>
                <a:gd name="connsiteX5" fmla="*/ 8240 w 2104403"/>
                <a:gd name="connsiteY5" fmla="*/ 0 h 2969700"/>
                <a:gd name="connsiteX0" fmla="*/ 8240 w 2104403"/>
                <a:gd name="connsiteY0" fmla="*/ 0 h 2969700"/>
                <a:gd name="connsiteX1" fmla="*/ 1072090 w 2104403"/>
                <a:gd name="connsiteY1" fmla="*/ 617671 h 2969700"/>
                <a:gd name="connsiteX2" fmla="*/ 2104403 w 2104403"/>
                <a:gd name="connsiteY2" fmla="*/ 30422 h 2969700"/>
                <a:gd name="connsiteX3" fmla="*/ 2103536 w 2104403"/>
                <a:gd name="connsiteY3" fmla="*/ 2969700 h 2969700"/>
                <a:gd name="connsiteX4" fmla="*/ 0 w 2104403"/>
                <a:gd name="connsiteY4" fmla="*/ 2969700 h 2969700"/>
                <a:gd name="connsiteX5" fmla="*/ 8240 w 2104403"/>
                <a:gd name="connsiteY5" fmla="*/ 0 h 296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4403" h="2969700">
                  <a:moveTo>
                    <a:pt x="8240" y="0"/>
                  </a:moveTo>
                  <a:lnTo>
                    <a:pt x="1072090" y="617671"/>
                  </a:lnTo>
                  <a:lnTo>
                    <a:pt x="2104403" y="30422"/>
                  </a:lnTo>
                  <a:lnTo>
                    <a:pt x="2103536" y="2969700"/>
                  </a:lnTo>
                  <a:lnTo>
                    <a:pt x="0" y="2969700"/>
                  </a:lnTo>
                  <a:cubicBezTo>
                    <a:pt x="2747" y="1979800"/>
                    <a:pt x="5493" y="989900"/>
                    <a:pt x="8240" y="0"/>
                  </a:cubicBezTo>
                  <a:close/>
                </a:path>
              </a:pathLst>
            </a:custGeom>
            <a:solidFill>
              <a:srgbClr val="F83D3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7" name="Afbeelding 6" descr="Afbeelding met embleem, logo, symbool, Handelsmerk&#10;&#10;Automatisch gegenereerde beschrijving">
              <a:hlinkClick r:id="rId8"/>
              <a:extLst>
                <a:ext uri="{FF2B5EF4-FFF2-40B4-BE49-F238E27FC236}">
                  <a16:creationId xmlns:a16="http://schemas.microsoft.com/office/drawing/2014/main" id="{043236FB-EB3E-27ED-C240-7B00048C9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2614" y="2305164"/>
              <a:ext cx="2281386" cy="2247671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83336057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2940</TotalTime>
  <Words>216</Words>
  <Application>Microsoft Office PowerPoint</Application>
  <PresentationFormat>Breedbeeld</PresentationFormat>
  <Paragraphs>41</Paragraphs>
  <Slides>10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3" baseType="lpstr">
      <vt:lpstr>Arial</vt:lpstr>
      <vt:lpstr>Open Sans</vt:lpstr>
      <vt:lpstr>Blank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Fontys Hogescholen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Vennema,Peter P.S.A.</dc:creator>
  <cp:lastModifiedBy>Jan van Nuland</cp:lastModifiedBy>
  <cp:revision>4</cp:revision>
  <cp:lastPrinted>2024-11-09T14:20:20Z</cp:lastPrinted>
  <dcterms:created xsi:type="dcterms:W3CDTF">2015-01-16T10:25:37Z</dcterms:created>
  <dcterms:modified xsi:type="dcterms:W3CDTF">2024-12-06T11:18:26Z</dcterms:modified>
</cp:coreProperties>
</file>