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0" r:id="rId2"/>
    <p:sldId id="259" r:id="rId3"/>
    <p:sldId id="269" r:id="rId4"/>
    <p:sldId id="261" r:id="rId5"/>
    <p:sldId id="271" r:id="rId6"/>
    <p:sldId id="270" r:id="rId7"/>
    <p:sldId id="266" r:id="rId8"/>
    <p:sldId id="263" r:id="rId9"/>
  </p:sldIdLst>
  <p:sldSz cx="12192000" cy="6858000"/>
  <p:notesSz cx="9144000" cy="6858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026"/>
    <a:srgbClr val="E97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2C5F8B-F6CE-442D-9A6A-16E699CDFBF4}" v="33" dt="2024-07-12T07:37:01.1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000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van Nuland" userId="a82abb82597f8afb" providerId="LiveId" clId="{622C5F8B-F6CE-442D-9A6A-16E699CDFBF4}"/>
    <pc:docChg chg="custSel addSld delSld modSld sldOrd">
      <pc:chgData name="Jan van Nuland" userId="a82abb82597f8afb" providerId="LiveId" clId="{622C5F8B-F6CE-442D-9A6A-16E699CDFBF4}" dt="2024-07-12T07:37:09.383" v="1936" actId="14100"/>
      <pc:docMkLst>
        <pc:docMk/>
      </pc:docMkLst>
      <pc:sldChg chg="addSp delSp modSp mod">
        <pc:chgData name="Jan van Nuland" userId="a82abb82597f8afb" providerId="LiveId" clId="{622C5F8B-F6CE-442D-9A6A-16E699CDFBF4}" dt="2024-07-06T14:03:04.698" v="1929" actId="1076"/>
        <pc:sldMkLst>
          <pc:docMk/>
          <pc:sldMk cId="1562634096" sldId="259"/>
        </pc:sldMkLst>
        <pc:spChg chg="mod">
          <ac:chgData name="Jan van Nuland" userId="a82abb82597f8afb" providerId="LiveId" clId="{622C5F8B-F6CE-442D-9A6A-16E699CDFBF4}" dt="2024-07-06T14:03:04.698" v="1929" actId="1076"/>
          <ac:spMkLst>
            <pc:docMk/>
            <pc:sldMk cId="1562634096" sldId="259"/>
            <ac:spMk id="2" creationId="{1C7CFF03-9892-E17C-6E4A-5137B7241D44}"/>
          </ac:spMkLst>
        </pc:spChg>
        <pc:spChg chg="mod">
          <ac:chgData name="Jan van Nuland" userId="a82abb82597f8afb" providerId="LiveId" clId="{622C5F8B-F6CE-442D-9A6A-16E699CDFBF4}" dt="2024-07-06T14:02:41.882" v="1926" actId="14100"/>
          <ac:spMkLst>
            <pc:docMk/>
            <pc:sldMk cId="1562634096" sldId="259"/>
            <ac:spMk id="15" creationId="{3BEE9947-13F5-EEF0-9128-60EF30EDC853}"/>
          </ac:spMkLst>
        </pc:spChg>
        <pc:spChg chg="del">
          <ac:chgData name="Jan van Nuland" userId="a82abb82597f8afb" providerId="LiveId" clId="{622C5F8B-F6CE-442D-9A6A-16E699CDFBF4}" dt="2024-07-05T13:23:46.712" v="21" actId="478"/>
          <ac:spMkLst>
            <pc:docMk/>
            <pc:sldMk cId="1562634096" sldId="259"/>
            <ac:spMk id="18" creationId="{9A1606C8-05A2-C953-0537-DD1F2E3EB77C}"/>
          </ac:spMkLst>
        </pc:spChg>
        <pc:picChg chg="add del mod">
          <ac:chgData name="Jan van Nuland" userId="a82abb82597f8afb" providerId="LiveId" clId="{622C5F8B-F6CE-442D-9A6A-16E699CDFBF4}" dt="2024-07-05T13:59:25.832" v="591" actId="478"/>
          <ac:picMkLst>
            <pc:docMk/>
            <pc:sldMk cId="1562634096" sldId="259"/>
            <ac:picMk id="5" creationId="{4C57C932-6970-CE10-9D0D-6464C3CB5258}"/>
          </ac:picMkLst>
        </pc:picChg>
        <pc:picChg chg="add mod">
          <ac:chgData name="Jan van Nuland" userId="a82abb82597f8afb" providerId="LiveId" clId="{622C5F8B-F6CE-442D-9A6A-16E699CDFBF4}" dt="2024-07-06T14:02:51.222" v="1928" actId="1076"/>
          <ac:picMkLst>
            <pc:docMk/>
            <pc:sldMk cId="1562634096" sldId="259"/>
            <ac:picMk id="5" creationId="{F3FF873A-C035-71E5-DB70-E11C4D50F383}"/>
          </ac:picMkLst>
        </pc:picChg>
        <pc:picChg chg="add del mod">
          <ac:chgData name="Jan van Nuland" userId="a82abb82597f8afb" providerId="LiveId" clId="{622C5F8B-F6CE-442D-9A6A-16E699CDFBF4}" dt="2024-07-06T13:56:14.093" v="1864" actId="21"/>
          <ac:picMkLst>
            <pc:docMk/>
            <pc:sldMk cId="1562634096" sldId="259"/>
            <ac:picMk id="6" creationId="{98A03643-3373-C08A-B3B1-2F77968705D8}"/>
          </ac:picMkLst>
        </pc:picChg>
        <pc:picChg chg="del">
          <ac:chgData name="Jan van Nuland" userId="a82abb82597f8afb" providerId="LiveId" clId="{622C5F8B-F6CE-442D-9A6A-16E699CDFBF4}" dt="2024-07-05T13:23:43.181" v="19" actId="478"/>
          <ac:picMkLst>
            <pc:docMk/>
            <pc:sldMk cId="1562634096" sldId="259"/>
            <ac:picMk id="6" creationId="{FAFE8EFA-65CA-AB03-6DFC-A5B6FA01ECD9}"/>
          </ac:picMkLst>
        </pc:picChg>
        <pc:picChg chg="del">
          <ac:chgData name="Jan van Nuland" userId="a82abb82597f8afb" providerId="LiveId" clId="{622C5F8B-F6CE-442D-9A6A-16E699CDFBF4}" dt="2024-07-05T13:23:44.403" v="20" actId="478"/>
          <ac:picMkLst>
            <pc:docMk/>
            <pc:sldMk cId="1562634096" sldId="259"/>
            <ac:picMk id="14" creationId="{5828C7DD-1BB7-8865-91C8-5AB2A5A33217}"/>
          </ac:picMkLst>
        </pc:picChg>
        <pc:picChg chg="add del mod">
          <ac:chgData name="Jan van Nuland" userId="a82abb82597f8afb" providerId="LiveId" clId="{622C5F8B-F6CE-442D-9A6A-16E699CDFBF4}" dt="2024-07-05T13:59:24.647" v="590" actId="478"/>
          <ac:picMkLst>
            <pc:docMk/>
            <pc:sldMk cId="1562634096" sldId="259"/>
            <ac:picMk id="1026" creationId="{66E09E3D-010B-5C4F-BCCD-64C81CF6FD7E}"/>
          </ac:picMkLst>
        </pc:picChg>
      </pc:sldChg>
      <pc:sldChg chg="addSp delSp modSp mod">
        <pc:chgData name="Jan van Nuland" userId="a82abb82597f8afb" providerId="LiveId" clId="{622C5F8B-F6CE-442D-9A6A-16E699CDFBF4}" dt="2024-07-06T14:01:52.985" v="1904" actId="1076"/>
        <pc:sldMkLst>
          <pc:docMk/>
          <pc:sldMk cId="1592644037" sldId="260"/>
        </pc:sldMkLst>
        <pc:spChg chg="mod">
          <ac:chgData name="Jan van Nuland" userId="a82abb82597f8afb" providerId="LiveId" clId="{622C5F8B-F6CE-442D-9A6A-16E699CDFBF4}" dt="2024-07-06T14:01:52.985" v="1904" actId="1076"/>
          <ac:spMkLst>
            <pc:docMk/>
            <pc:sldMk cId="1592644037" sldId="260"/>
            <ac:spMk id="13" creationId="{1C7CFF03-9892-E17C-6E4A-5137B7241D44}"/>
          </ac:spMkLst>
        </pc:spChg>
        <pc:picChg chg="add del mod">
          <ac:chgData name="Jan van Nuland" userId="a82abb82597f8afb" providerId="LiveId" clId="{622C5F8B-F6CE-442D-9A6A-16E699CDFBF4}" dt="2024-07-06T14:01:34.797" v="1900" actId="478"/>
          <ac:picMkLst>
            <pc:docMk/>
            <pc:sldMk cId="1592644037" sldId="260"/>
            <ac:picMk id="2" creationId="{98A03643-3373-C08A-B3B1-2F77968705D8}"/>
          </ac:picMkLst>
        </pc:picChg>
        <pc:picChg chg="del">
          <ac:chgData name="Jan van Nuland" userId="a82abb82597f8afb" providerId="LiveId" clId="{622C5F8B-F6CE-442D-9A6A-16E699CDFBF4}" dt="2024-07-05T13:22:15.073" v="0" actId="478"/>
          <ac:picMkLst>
            <pc:docMk/>
            <pc:sldMk cId="1592644037" sldId="260"/>
            <ac:picMk id="4" creationId="{7E79F48B-14F8-D254-48C9-5449D2D1F921}"/>
          </ac:picMkLst>
        </pc:picChg>
        <pc:picChg chg="add del mod">
          <ac:chgData name="Jan van Nuland" userId="a82abb82597f8afb" providerId="LiveId" clId="{622C5F8B-F6CE-442D-9A6A-16E699CDFBF4}" dt="2024-07-06T13:56:21.173" v="1866" actId="21"/>
          <ac:picMkLst>
            <pc:docMk/>
            <pc:sldMk cId="1592644037" sldId="260"/>
            <ac:picMk id="4" creationId="{F3FF873A-C035-71E5-DB70-E11C4D50F383}"/>
          </ac:picMkLst>
        </pc:picChg>
        <pc:picChg chg="add del mod">
          <ac:chgData name="Jan van Nuland" userId="a82abb82597f8afb" providerId="LiveId" clId="{622C5F8B-F6CE-442D-9A6A-16E699CDFBF4}" dt="2024-07-05T13:58:42.307" v="584" actId="478"/>
          <ac:picMkLst>
            <pc:docMk/>
            <pc:sldMk cId="1592644037" sldId="260"/>
            <ac:picMk id="12" creationId="{68EE4C30-09EE-A38A-F42F-2550A406B4A0}"/>
          </ac:picMkLst>
        </pc:picChg>
        <pc:picChg chg="add mod">
          <ac:chgData name="Jan van Nuland" userId="a82abb82597f8afb" providerId="LiveId" clId="{622C5F8B-F6CE-442D-9A6A-16E699CDFBF4}" dt="2024-07-06T14:01:44.328" v="1903" actId="14100"/>
          <ac:picMkLst>
            <pc:docMk/>
            <pc:sldMk cId="1592644037" sldId="260"/>
            <ac:picMk id="14" creationId="{DDFAEC3A-3EE5-BD0A-1167-8EFAF7D1A8EA}"/>
          </ac:picMkLst>
        </pc:picChg>
      </pc:sldChg>
      <pc:sldChg chg="addSp delSp modSp mod ord">
        <pc:chgData name="Jan van Nuland" userId="a82abb82597f8afb" providerId="LiveId" clId="{622C5F8B-F6CE-442D-9A6A-16E699CDFBF4}" dt="2024-07-06T13:33:29.837" v="1857" actId="20577"/>
        <pc:sldMkLst>
          <pc:docMk/>
          <pc:sldMk cId="1498656145" sldId="261"/>
        </pc:sldMkLst>
        <pc:spChg chg="mod">
          <ac:chgData name="Jan van Nuland" userId="a82abb82597f8afb" providerId="LiveId" clId="{622C5F8B-F6CE-442D-9A6A-16E699CDFBF4}" dt="2024-07-05T14:20:59.471" v="1337" actId="20577"/>
          <ac:spMkLst>
            <pc:docMk/>
            <pc:sldMk cId="1498656145" sldId="261"/>
            <ac:spMk id="2" creationId="{1C7CFF03-9892-E17C-6E4A-5137B7241D44}"/>
          </ac:spMkLst>
        </pc:spChg>
        <pc:spChg chg="del">
          <ac:chgData name="Jan van Nuland" userId="a82abb82597f8afb" providerId="LiveId" clId="{622C5F8B-F6CE-442D-9A6A-16E699CDFBF4}" dt="2024-07-05T13:34:27.080" v="498" actId="478"/>
          <ac:spMkLst>
            <pc:docMk/>
            <pc:sldMk cId="1498656145" sldId="261"/>
            <ac:spMk id="8" creationId="{81939E9D-7B83-7B54-02F7-2C3CD61CD3F0}"/>
          </ac:spMkLst>
        </pc:spChg>
        <pc:spChg chg="mod">
          <ac:chgData name="Jan van Nuland" userId="a82abb82597f8afb" providerId="LiveId" clId="{622C5F8B-F6CE-442D-9A6A-16E699CDFBF4}" dt="2024-07-06T13:33:29.837" v="1857" actId="20577"/>
          <ac:spMkLst>
            <pc:docMk/>
            <pc:sldMk cId="1498656145" sldId="261"/>
            <ac:spMk id="16" creationId="{158B4BD8-8E7E-7602-9B2E-A4F52BABB892}"/>
          </ac:spMkLst>
        </pc:spChg>
        <pc:picChg chg="add mod ord">
          <ac:chgData name="Jan van Nuland" userId="a82abb82597f8afb" providerId="LiveId" clId="{622C5F8B-F6CE-442D-9A6A-16E699CDFBF4}" dt="2024-07-05T14:23:04.317" v="1369" actId="1076"/>
          <ac:picMkLst>
            <pc:docMk/>
            <pc:sldMk cId="1498656145" sldId="261"/>
            <ac:picMk id="5" creationId="{88356B1E-27F3-50B1-C048-45F6560D94E2}"/>
          </ac:picMkLst>
        </pc:picChg>
        <pc:picChg chg="add mod">
          <ac:chgData name="Jan van Nuland" userId="a82abb82597f8afb" providerId="LiveId" clId="{622C5F8B-F6CE-442D-9A6A-16E699CDFBF4}" dt="2024-07-05T14:22:51.325" v="1367" actId="14100"/>
          <ac:picMkLst>
            <pc:docMk/>
            <pc:sldMk cId="1498656145" sldId="261"/>
            <ac:picMk id="6" creationId="{533BF49B-967F-0EFD-F1B6-51024B53A593}"/>
          </ac:picMkLst>
        </pc:picChg>
        <pc:picChg chg="del">
          <ac:chgData name="Jan van Nuland" userId="a82abb82597f8afb" providerId="LiveId" clId="{622C5F8B-F6CE-442D-9A6A-16E699CDFBF4}" dt="2024-07-05T13:34:23.218" v="497" actId="478"/>
          <ac:picMkLst>
            <pc:docMk/>
            <pc:sldMk cId="1498656145" sldId="261"/>
            <ac:picMk id="7" creationId="{36AFB57D-46DA-B762-6F3C-3FC94F53C36E}"/>
          </ac:picMkLst>
        </pc:picChg>
      </pc:sldChg>
      <pc:sldChg chg="addSp delSp modSp mod">
        <pc:chgData name="Jan van Nuland" userId="a82abb82597f8afb" providerId="LiveId" clId="{622C5F8B-F6CE-442D-9A6A-16E699CDFBF4}" dt="2024-07-12T07:37:09.383" v="1936" actId="14100"/>
        <pc:sldMkLst>
          <pc:docMk/>
          <pc:sldMk cId="2377159989" sldId="263"/>
        </pc:sldMkLst>
        <pc:spChg chg="mod">
          <ac:chgData name="Jan van Nuland" userId="a82abb82597f8afb" providerId="LiveId" clId="{622C5F8B-F6CE-442D-9A6A-16E699CDFBF4}" dt="2024-07-05T14:53:23.055" v="1750" actId="122"/>
          <ac:spMkLst>
            <pc:docMk/>
            <pc:sldMk cId="2377159989" sldId="263"/>
            <ac:spMk id="2" creationId="{1C7CFF03-9892-E17C-6E4A-5137B7241D44}"/>
          </ac:spMkLst>
        </pc:spChg>
        <pc:spChg chg="mod">
          <ac:chgData name="Jan van Nuland" userId="a82abb82597f8afb" providerId="LiveId" clId="{622C5F8B-F6CE-442D-9A6A-16E699CDFBF4}" dt="2024-07-06T13:37:34.121" v="1862" actId="122"/>
          <ac:spMkLst>
            <pc:docMk/>
            <pc:sldMk cId="2377159989" sldId="263"/>
            <ac:spMk id="15" creationId="{3BEE9947-13F5-EEF0-9128-60EF30EDC853}"/>
          </ac:spMkLst>
        </pc:spChg>
        <pc:picChg chg="del">
          <ac:chgData name="Jan van Nuland" userId="a82abb82597f8afb" providerId="LiveId" clId="{622C5F8B-F6CE-442D-9A6A-16E699CDFBF4}" dt="2024-07-05T14:53:58.488" v="1777" actId="478"/>
          <ac:picMkLst>
            <pc:docMk/>
            <pc:sldMk cId="2377159989" sldId="263"/>
            <ac:picMk id="7" creationId="{9046EB87-C9EA-F87C-C793-163EF8B4E3AD}"/>
          </ac:picMkLst>
        </pc:picChg>
        <pc:picChg chg="add mod">
          <ac:chgData name="Jan van Nuland" userId="a82abb82597f8afb" providerId="LiveId" clId="{622C5F8B-F6CE-442D-9A6A-16E699CDFBF4}" dt="2024-07-06T13:36:53.522" v="1861" actId="14100"/>
          <ac:picMkLst>
            <pc:docMk/>
            <pc:sldMk cId="2377159989" sldId="263"/>
            <ac:picMk id="7" creationId="{C9951260-D7A9-A9A4-E65B-8797BC7F6892}"/>
          </ac:picMkLst>
        </pc:picChg>
        <pc:picChg chg="add del mod">
          <ac:chgData name="Jan van Nuland" userId="a82abb82597f8afb" providerId="LiveId" clId="{622C5F8B-F6CE-442D-9A6A-16E699CDFBF4}" dt="2024-07-12T07:36:46.743" v="1931" actId="478"/>
          <ac:picMkLst>
            <pc:docMk/>
            <pc:sldMk cId="2377159989" sldId="263"/>
            <ac:picMk id="8" creationId="{054F09B7-5054-8B3D-CFAF-1B4C4C39EFD9}"/>
          </ac:picMkLst>
        </pc:picChg>
        <pc:picChg chg="add mod">
          <ac:chgData name="Jan van Nuland" userId="a82abb82597f8afb" providerId="LiveId" clId="{622C5F8B-F6CE-442D-9A6A-16E699CDFBF4}" dt="2024-07-12T07:37:09.383" v="1936" actId="14100"/>
          <ac:picMkLst>
            <pc:docMk/>
            <pc:sldMk cId="2377159989" sldId="263"/>
            <ac:picMk id="9" creationId="{A6E01FC3-8845-0BA6-6B30-A2CF3287C4F9}"/>
          </ac:picMkLst>
        </pc:picChg>
        <pc:picChg chg="del">
          <ac:chgData name="Jan van Nuland" userId="a82abb82597f8afb" providerId="LiveId" clId="{622C5F8B-F6CE-442D-9A6A-16E699CDFBF4}" dt="2024-07-06T13:36:44.724" v="1858" actId="478"/>
          <ac:picMkLst>
            <pc:docMk/>
            <pc:sldMk cId="2377159989" sldId="263"/>
            <ac:picMk id="11" creationId="{BB51C63A-D7D5-B1B0-18F8-EC3A43EBAAE0}"/>
          </ac:picMkLst>
        </pc:picChg>
      </pc:sldChg>
      <pc:sldChg chg="addSp delSp modSp mod delAnim modAnim">
        <pc:chgData name="Jan van Nuland" userId="a82abb82597f8afb" providerId="LiveId" clId="{622C5F8B-F6CE-442D-9A6A-16E699CDFBF4}" dt="2024-07-05T14:52:41.446" v="1727" actId="20577"/>
        <pc:sldMkLst>
          <pc:docMk/>
          <pc:sldMk cId="511159581" sldId="266"/>
        </pc:sldMkLst>
        <pc:spChg chg="mod">
          <ac:chgData name="Jan van Nuland" userId="a82abb82597f8afb" providerId="LiveId" clId="{622C5F8B-F6CE-442D-9A6A-16E699CDFBF4}" dt="2024-07-05T14:52:41.446" v="1727" actId="20577"/>
          <ac:spMkLst>
            <pc:docMk/>
            <pc:sldMk cId="511159581" sldId="266"/>
            <ac:spMk id="15" creationId="{3BEE9947-13F5-EEF0-9128-60EF30EDC853}"/>
          </ac:spMkLst>
        </pc:spChg>
        <pc:picChg chg="add mod">
          <ac:chgData name="Jan van Nuland" userId="a82abb82597f8afb" providerId="LiveId" clId="{622C5F8B-F6CE-442D-9A6A-16E699CDFBF4}" dt="2024-07-05T14:51:42.926" v="1703" actId="1076"/>
          <ac:picMkLst>
            <pc:docMk/>
            <pc:sldMk cId="511159581" sldId="266"/>
            <ac:picMk id="4" creationId="{3EAB0FB5-F393-BEA3-191A-5CFCAD5991EC}"/>
          </ac:picMkLst>
        </pc:picChg>
        <pc:picChg chg="del">
          <ac:chgData name="Jan van Nuland" userId="a82abb82597f8afb" providerId="LiveId" clId="{622C5F8B-F6CE-442D-9A6A-16E699CDFBF4}" dt="2024-07-05T14:37:42.102" v="1700" actId="478"/>
          <ac:picMkLst>
            <pc:docMk/>
            <pc:sldMk cId="511159581" sldId="266"/>
            <ac:picMk id="6" creationId="{E611A6FC-B643-46EC-5558-A44726826302}"/>
          </ac:picMkLst>
        </pc:picChg>
      </pc:sldChg>
      <pc:sldChg chg="del">
        <pc:chgData name="Jan van Nuland" userId="a82abb82597f8afb" providerId="LiveId" clId="{622C5F8B-F6CE-442D-9A6A-16E699CDFBF4}" dt="2024-07-05T14:32:03.256" v="1370" actId="47"/>
        <pc:sldMkLst>
          <pc:docMk/>
          <pc:sldMk cId="2549370356" sldId="268"/>
        </pc:sldMkLst>
      </pc:sldChg>
      <pc:sldChg chg="addSp delSp modSp mod ord">
        <pc:chgData name="Jan van Nuland" userId="a82abb82597f8afb" providerId="LiveId" clId="{622C5F8B-F6CE-442D-9A6A-16E699CDFBF4}" dt="2024-07-06T13:32:21.472" v="1799" actId="14100"/>
        <pc:sldMkLst>
          <pc:docMk/>
          <pc:sldMk cId="964464266" sldId="269"/>
        </pc:sldMkLst>
        <pc:spChg chg="mod">
          <ac:chgData name="Jan van Nuland" userId="a82abb82597f8afb" providerId="LiveId" clId="{622C5F8B-F6CE-442D-9A6A-16E699CDFBF4}" dt="2024-07-05T14:20:19.954" v="1328" actId="1037"/>
          <ac:spMkLst>
            <pc:docMk/>
            <pc:sldMk cId="964464266" sldId="269"/>
            <ac:spMk id="2" creationId="{1C7CFF03-9892-E17C-6E4A-5137B7241D44}"/>
          </ac:spMkLst>
        </pc:spChg>
        <pc:spChg chg="mod">
          <ac:chgData name="Jan van Nuland" userId="a82abb82597f8afb" providerId="LiveId" clId="{622C5F8B-F6CE-442D-9A6A-16E699CDFBF4}" dt="2024-07-06T13:32:21.472" v="1799" actId="14100"/>
          <ac:spMkLst>
            <pc:docMk/>
            <pc:sldMk cId="964464266" sldId="269"/>
            <ac:spMk id="16" creationId="{158B4BD8-8E7E-7602-9B2E-A4F52BABB892}"/>
          </ac:spMkLst>
        </pc:spChg>
        <pc:picChg chg="add mod">
          <ac:chgData name="Jan van Nuland" userId="a82abb82597f8afb" providerId="LiveId" clId="{622C5F8B-F6CE-442D-9A6A-16E699CDFBF4}" dt="2024-07-05T14:19:51.761" v="1294" actId="14100"/>
          <ac:picMkLst>
            <pc:docMk/>
            <pc:sldMk cId="964464266" sldId="269"/>
            <ac:picMk id="6" creationId="{1D075B9D-88E4-DC9E-23CE-4E40FEB4F12D}"/>
          </ac:picMkLst>
        </pc:picChg>
        <pc:picChg chg="del">
          <ac:chgData name="Jan van Nuland" userId="a82abb82597f8afb" providerId="LiveId" clId="{622C5F8B-F6CE-442D-9A6A-16E699CDFBF4}" dt="2024-07-05T13:45:15.019" v="557" actId="478"/>
          <ac:picMkLst>
            <pc:docMk/>
            <pc:sldMk cId="964464266" sldId="269"/>
            <ac:picMk id="6" creationId="{BFB2E13F-D96E-687C-117A-2B9C674EDCE7}"/>
          </ac:picMkLst>
        </pc:picChg>
      </pc:sldChg>
      <pc:sldChg chg="addSp delSp modSp mod delAnim">
        <pc:chgData name="Jan van Nuland" userId="a82abb82597f8afb" providerId="LiveId" clId="{622C5F8B-F6CE-442D-9A6A-16E699CDFBF4}" dt="2024-07-06T14:03:50.668" v="1930" actId="1076"/>
        <pc:sldMkLst>
          <pc:docMk/>
          <pc:sldMk cId="662759967" sldId="270"/>
        </pc:sldMkLst>
        <pc:spChg chg="mod">
          <ac:chgData name="Jan van Nuland" userId="a82abb82597f8afb" providerId="LiveId" clId="{622C5F8B-F6CE-442D-9A6A-16E699CDFBF4}" dt="2024-07-05T14:37:05.264" v="1634" actId="1035"/>
          <ac:spMkLst>
            <pc:docMk/>
            <pc:sldMk cId="662759967" sldId="270"/>
            <ac:spMk id="2" creationId="{1C7CFF03-9892-E17C-6E4A-5137B7241D44}"/>
          </ac:spMkLst>
        </pc:spChg>
        <pc:spChg chg="del">
          <ac:chgData name="Jan van Nuland" userId="a82abb82597f8afb" providerId="LiveId" clId="{622C5F8B-F6CE-442D-9A6A-16E699CDFBF4}" dt="2024-07-05T14:32:25.665" v="1374" actId="478"/>
          <ac:spMkLst>
            <pc:docMk/>
            <pc:sldMk cId="662759967" sldId="270"/>
            <ac:spMk id="11" creationId="{DDBCC1A3-FE73-A93D-84C8-A21097C11DA6}"/>
          </ac:spMkLst>
        </pc:spChg>
        <pc:spChg chg="mod">
          <ac:chgData name="Jan van Nuland" userId="a82abb82597f8afb" providerId="LiveId" clId="{622C5F8B-F6CE-442D-9A6A-16E699CDFBF4}" dt="2024-07-05T14:37:26.833" v="1664" actId="1036"/>
          <ac:spMkLst>
            <pc:docMk/>
            <pc:sldMk cId="662759967" sldId="270"/>
            <ac:spMk id="16" creationId="{158B4BD8-8E7E-7602-9B2E-A4F52BABB892}"/>
          </ac:spMkLst>
        </pc:spChg>
        <pc:picChg chg="add mod">
          <ac:chgData name="Jan van Nuland" userId="a82abb82597f8afb" providerId="LiveId" clId="{622C5F8B-F6CE-442D-9A6A-16E699CDFBF4}" dt="2024-07-06T14:03:50.668" v="1930" actId="1076"/>
          <ac:picMkLst>
            <pc:docMk/>
            <pc:sldMk cId="662759967" sldId="270"/>
            <ac:picMk id="6" creationId="{AC08E72F-0926-C7DF-95C1-D067110CC0C6}"/>
          </ac:picMkLst>
        </pc:picChg>
        <pc:picChg chg="del">
          <ac:chgData name="Jan van Nuland" userId="a82abb82597f8afb" providerId="LiveId" clId="{622C5F8B-F6CE-442D-9A6A-16E699CDFBF4}" dt="2024-07-05T14:09:32.349" v="1020" actId="478"/>
          <ac:picMkLst>
            <pc:docMk/>
            <pc:sldMk cId="662759967" sldId="270"/>
            <ac:picMk id="10" creationId="{00529EB6-FB2D-C3BC-C7C1-9800F599745E}"/>
          </ac:picMkLst>
        </pc:picChg>
        <pc:picChg chg="del">
          <ac:chgData name="Jan van Nuland" userId="a82abb82597f8afb" providerId="LiveId" clId="{622C5F8B-F6CE-442D-9A6A-16E699CDFBF4}" dt="2024-07-05T14:09:35.036" v="1021" actId="478"/>
          <ac:picMkLst>
            <pc:docMk/>
            <pc:sldMk cId="662759967" sldId="270"/>
            <ac:picMk id="17" creationId="{2D8228AA-4FC9-490B-5404-741D6B420196}"/>
          </ac:picMkLst>
        </pc:picChg>
      </pc:sldChg>
      <pc:sldChg chg="add">
        <pc:chgData name="Jan van Nuland" userId="a82abb82597f8afb" providerId="LiveId" clId="{622C5F8B-F6CE-442D-9A6A-16E699CDFBF4}" dt="2024-07-05T13:59:15.508" v="589" actId="2890"/>
        <pc:sldMkLst>
          <pc:docMk/>
          <pc:sldMk cId="1636068276" sldId="271"/>
        </pc:sldMkLst>
      </pc:sldChg>
    </pc:docChg>
  </pc:docChgLst>
  <pc:docChgLst>
    <pc:chgData name="Jan van Nuland" userId="a82abb82597f8afb" providerId="LiveId" clId="{B65F97AF-7F80-4DB7-9B2E-8B877738B8FE}"/>
    <pc:docChg chg="custSel modSld sldOrd">
      <pc:chgData name="Jan van Nuland" userId="a82abb82597f8afb" providerId="LiveId" clId="{B65F97AF-7F80-4DB7-9B2E-8B877738B8FE}" dt="2024-05-29T14:16:01.416" v="1966" actId="20577"/>
      <pc:docMkLst>
        <pc:docMk/>
      </pc:docMkLst>
      <pc:sldChg chg="addSp delSp modSp mod">
        <pc:chgData name="Jan van Nuland" userId="a82abb82597f8afb" providerId="LiveId" clId="{B65F97AF-7F80-4DB7-9B2E-8B877738B8FE}" dt="2024-05-29T08:07:36.027" v="565" actId="20577"/>
        <pc:sldMkLst>
          <pc:docMk/>
          <pc:sldMk cId="1562634096" sldId="259"/>
        </pc:sldMkLst>
        <pc:spChg chg="mod">
          <ac:chgData name="Jan van Nuland" userId="a82abb82597f8afb" providerId="LiveId" clId="{B65F97AF-7F80-4DB7-9B2E-8B877738B8FE}" dt="2024-05-29T07:33:47.727" v="30" actId="14100"/>
          <ac:spMkLst>
            <pc:docMk/>
            <pc:sldMk cId="1562634096" sldId="259"/>
            <ac:spMk id="2" creationId="{1C7CFF03-9892-E17C-6E4A-5137B7241D44}"/>
          </ac:spMkLst>
        </pc:spChg>
        <pc:spChg chg="add del mod">
          <ac:chgData name="Jan van Nuland" userId="a82abb82597f8afb" providerId="LiveId" clId="{B65F97AF-7F80-4DB7-9B2E-8B877738B8FE}" dt="2024-05-29T07:33:11.985" v="7" actId="931"/>
          <ac:spMkLst>
            <pc:docMk/>
            <pc:sldMk cId="1562634096" sldId="259"/>
            <ac:spMk id="6" creationId="{1BE20E14-06EE-44B7-2372-21E83E18D9A3}"/>
          </ac:spMkLst>
        </pc:spChg>
        <pc:spChg chg="mod">
          <ac:chgData name="Jan van Nuland" userId="a82abb82597f8afb" providerId="LiveId" clId="{B65F97AF-7F80-4DB7-9B2E-8B877738B8FE}" dt="2024-05-29T08:07:36.027" v="565" actId="20577"/>
          <ac:spMkLst>
            <pc:docMk/>
            <pc:sldMk cId="1562634096" sldId="259"/>
            <ac:spMk id="15" creationId="{3BEE9947-13F5-EEF0-9128-60EF30EDC853}"/>
          </ac:spMkLst>
        </pc:spChg>
        <pc:picChg chg="add mod">
          <ac:chgData name="Jan van Nuland" userId="a82abb82597f8afb" providerId="LiveId" clId="{B65F97AF-7F80-4DB7-9B2E-8B877738B8FE}" dt="2024-05-29T07:33:22.877" v="11" actId="14100"/>
          <ac:picMkLst>
            <pc:docMk/>
            <pc:sldMk cId="1562634096" sldId="259"/>
            <ac:picMk id="9" creationId="{FBD1FFDB-3B96-F9EC-9759-74913356B101}"/>
          </ac:picMkLst>
        </pc:picChg>
        <pc:picChg chg="del">
          <ac:chgData name="Jan van Nuland" userId="a82abb82597f8afb" providerId="LiveId" clId="{B65F97AF-7F80-4DB7-9B2E-8B877738B8FE}" dt="2024-05-29T07:32:52.137" v="6" actId="478"/>
          <ac:picMkLst>
            <pc:docMk/>
            <pc:sldMk cId="1562634096" sldId="259"/>
            <ac:picMk id="11" creationId="{4DA2F9C4-48EE-C422-A1E9-459D3DE6F0BD}"/>
          </ac:picMkLst>
        </pc:picChg>
      </pc:sldChg>
      <pc:sldChg chg="addSp delSp modSp mod">
        <pc:chgData name="Jan van Nuland" userId="a82abb82597f8afb" providerId="LiveId" clId="{B65F97AF-7F80-4DB7-9B2E-8B877738B8FE}" dt="2024-05-29T07:32:37.718" v="5" actId="1076"/>
        <pc:sldMkLst>
          <pc:docMk/>
          <pc:sldMk cId="1592644037" sldId="260"/>
        </pc:sldMkLst>
        <pc:spChg chg="add del mod">
          <ac:chgData name="Jan van Nuland" userId="a82abb82597f8afb" providerId="LiveId" clId="{B65F97AF-7F80-4DB7-9B2E-8B877738B8FE}" dt="2024-05-29T07:31:14.833" v="1" actId="478"/>
          <ac:spMkLst>
            <pc:docMk/>
            <pc:sldMk cId="1592644037" sldId="260"/>
            <ac:spMk id="4" creationId="{80D8B9A3-50BC-E79F-DC00-BCDF5FC2E591}"/>
          </ac:spMkLst>
        </pc:spChg>
        <pc:picChg chg="add mod">
          <ac:chgData name="Jan van Nuland" userId="a82abb82597f8afb" providerId="LiveId" clId="{B65F97AF-7F80-4DB7-9B2E-8B877738B8FE}" dt="2024-05-29T07:32:37.718" v="5" actId="1076"/>
          <ac:picMkLst>
            <pc:docMk/>
            <pc:sldMk cId="1592644037" sldId="260"/>
            <ac:picMk id="14" creationId="{2EF543AD-9AB1-C8B3-EBF7-6F4A9BEC8A3D}"/>
          </ac:picMkLst>
        </pc:picChg>
        <pc:picChg chg="del">
          <ac:chgData name="Jan van Nuland" userId="a82abb82597f8afb" providerId="LiveId" clId="{B65F97AF-7F80-4DB7-9B2E-8B877738B8FE}" dt="2024-05-29T07:31:11.474" v="0" actId="478"/>
          <ac:picMkLst>
            <pc:docMk/>
            <pc:sldMk cId="1592644037" sldId="260"/>
            <ac:picMk id="17" creationId="{30981200-5481-5A0A-8BBF-2958C3802326}"/>
          </ac:picMkLst>
        </pc:picChg>
      </pc:sldChg>
      <pc:sldChg chg="addSp delSp modSp mod">
        <pc:chgData name="Jan van Nuland" userId="a82abb82597f8afb" providerId="LiveId" clId="{B65F97AF-7F80-4DB7-9B2E-8B877738B8FE}" dt="2024-05-29T08:10:47.232" v="697" actId="20577"/>
        <pc:sldMkLst>
          <pc:docMk/>
          <pc:sldMk cId="1498656145" sldId="261"/>
        </pc:sldMkLst>
        <pc:spChg chg="mod">
          <ac:chgData name="Jan van Nuland" userId="a82abb82597f8afb" providerId="LiveId" clId="{B65F97AF-7F80-4DB7-9B2E-8B877738B8FE}" dt="2024-05-29T08:08:34.248" v="579" actId="20577"/>
          <ac:spMkLst>
            <pc:docMk/>
            <pc:sldMk cId="1498656145" sldId="261"/>
            <ac:spMk id="2" creationId="{1C7CFF03-9892-E17C-6E4A-5137B7241D44}"/>
          </ac:spMkLst>
        </pc:spChg>
        <pc:spChg chg="mod">
          <ac:chgData name="Jan van Nuland" userId="a82abb82597f8afb" providerId="LiveId" clId="{B65F97AF-7F80-4DB7-9B2E-8B877738B8FE}" dt="2024-05-29T08:10:47.232" v="697" actId="20577"/>
          <ac:spMkLst>
            <pc:docMk/>
            <pc:sldMk cId="1498656145" sldId="261"/>
            <ac:spMk id="16" creationId="{158B4BD8-8E7E-7602-9B2E-A4F52BABB892}"/>
          </ac:spMkLst>
        </pc:spChg>
        <pc:picChg chg="add mod">
          <ac:chgData name="Jan van Nuland" userId="a82abb82597f8afb" providerId="LiveId" clId="{B65F97AF-7F80-4DB7-9B2E-8B877738B8FE}" dt="2024-05-29T08:09:16.543" v="585" actId="1076"/>
          <ac:picMkLst>
            <pc:docMk/>
            <pc:sldMk cId="1498656145" sldId="261"/>
            <ac:picMk id="6" creationId="{A7B53516-F807-7233-CF4D-43F4336EC5B8}"/>
          </ac:picMkLst>
        </pc:picChg>
        <pc:picChg chg="del">
          <ac:chgData name="Jan van Nuland" userId="a82abb82597f8afb" providerId="LiveId" clId="{B65F97AF-7F80-4DB7-9B2E-8B877738B8FE}" dt="2024-05-29T08:07:58.417" v="566" actId="478"/>
          <ac:picMkLst>
            <pc:docMk/>
            <pc:sldMk cId="1498656145" sldId="261"/>
            <ac:picMk id="9" creationId="{721E2BE6-FC97-3871-F2B9-40ED8C5220F5}"/>
          </ac:picMkLst>
        </pc:picChg>
      </pc:sldChg>
      <pc:sldChg chg="addSp delSp modSp mod">
        <pc:chgData name="Jan van Nuland" userId="a82abb82597f8afb" providerId="LiveId" clId="{B65F97AF-7F80-4DB7-9B2E-8B877738B8FE}" dt="2024-05-29T08:43:07.910" v="1381" actId="1076"/>
        <pc:sldMkLst>
          <pc:docMk/>
          <pc:sldMk cId="2377159989" sldId="263"/>
        </pc:sldMkLst>
        <pc:spChg chg="mod">
          <ac:chgData name="Jan van Nuland" userId="a82abb82597f8afb" providerId="LiveId" clId="{B65F97AF-7F80-4DB7-9B2E-8B877738B8FE}" dt="2024-05-29T08:36:27.600" v="1169" actId="14100"/>
          <ac:spMkLst>
            <pc:docMk/>
            <pc:sldMk cId="2377159989" sldId="263"/>
            <ac:spMk id="2" creationId="{1C7CFF03-9892-E17C-6E4A-5137B7241D44}"/>
          </ac:spMkLst>
        </pc:spChg>
        <pc:spChg chg="mod">
          <ac:chgData name="Jan van Nuland" userId="a82abb82597f8afb" providerId="LiveId" clId="{B65F97AF-7F80-4DB7-9B2E-8B877738B8FE}" dt="2024-05-29T08:36:31.942" v="1170" actId="14100"/>
          <ac:spMkLst>
            <pc:docMk/>
            <pc:sldMk cId="2377159989" sldId="263"/>
            <ac:spMk id="5" creationId="{A8A98BA4-E27B-058C-89BF-CA1B95C76EE1}"/>
          </ac:spMkLst>
        </pc:spChg>
        <pc:spChg chg="mod">
          <ac:chgData name="Jan van Nuland" userId="a82abb82597f8afb" providerId="LiveId" clId="{B65F97AF-7F80-4DB7-9B2E-8B877738B8FE}" dt="2024-05-29T08:41:29.723" v="1377" actId="20577"/>
          <ac:spMkLst>
            <pc:docMk/>
            <pc:sldMk cId="2377159989" sldId="263"/>
            <ac:spMk id="15" creationId="{3BEE9947-13F5-EEF0-9128-60EF30EDC853}"/>
          </ac:spMkLst>
        </pc:spChg>
        <pc:picChg chg="del">
          <ac:chgData name="Jan van Nuland" userId="a82abb82597f8afb" providerId="LiveId" clId="{B65F97AF-7F80-4DB7-9B2E-8B877738B8FE}" dt="2024-05-29T08:33:09.007" v="1122" actId="478"/>
          <ac:picMkLst>
            <pc:docMk/>
            <pc:sldMk cId="2377159989" sldId="263"/>
            <ac:picMk id="7" creationId="{4C96AB2E-1F59-54BC-90FA-C8EBC331A398}"/>
          </ac:picMkLst>
        </pc:picChg>
        <pc:picChg chg="add mod">
          <ac:chgData name="Jan van Nuland" userId="a82abb82597f8afb" providerId="LiveId" clId="{B65F97AF-7F80-4DB7-9B2E-8B877738B8FE}" dt="2024-05-29T08:40:00.745" v="1175" actId="1076"/>
          <ac:picMkLst>
            <pc:docMk/>
            <pc:sldMk cId="2377159989" sldId="263"/>
            <ac:picMk id="8" creationId="{0DC8556D-C87C-D836-59F3-6269EAA7A9C9}"/>
          </ac:picMkLst>
        </pc:picChg>
        <pc:picChg chg="add mod">
          <ac:chgData name="Jan van Nuland" userId="a82abb82597f8afb" providerId="LiveId" clId="{B65F97AF-7F80-4DB7-9B2E-8B877738B8FE}" dt="2024-05-29T08:43:07.910" v="1381" actId="1076"/>
          <ac:picMkLst>
            <pc:docMk/>
            <pc:sldMk cId="2377159989" sldId="263"/>
            <ac:picMk id="10" creationId="{F6050C92-AFA9-65F0-81AD-9D1302720192}"/>
          </ac:picMkLst>
        </pc:picChg>
        <pc:picChg chg="del">
          <ac:chgData name="Jan van Nuland" userId="a82abb82597f8afb" providerId="LiveId" clId="{B65F97AF-7F80-4DB7-9B2E-8B877738B8FE}" dt="2024-05-29T08:39:53.578" v="1172" actId="478"/>
          <ac:picMkLst>
            <pc:docMk/>
            <pc:sldMk cId="2377159989" sldId="263"/>
            <ac:picMk id="11" creationId="{59674E0C-04D9-D0F4-8DDF-1D7BDE763701}"/>
          </ac:picMkLst>
        </pc:picChg>
      </pc:sldChg>
      <pc:sldChg chg="addSp delSp modSp mod delAnim modAnim">
        <pc:chgData name="Jan van Nuland" userId="a82abb82597f8afb" providerId="LiveId" clId="{B65F97AF-7F80-4DB7-9B2E-8B877738B8FE}" dt="2024-05-29T14:16:01.416" v="1966" actId="20577"/>
        <pc:sldMkLst>
          <pc:docMk/>
          <pc:sldMk cId="511159581" sldId="266"/>
        </pc:sldMkLst>
        <pc:spChg chg="mod">
          <ac:chgData name="Jan van Nuland" userId="a82abb82597f8afb" providerId="LiveId" clId="{B65F97AF-7F80-4DB7-9B2E-8B877738B8FE}" dt="2024-05-29T14:16:01.416" v="1966" actId="20577"/>
          <ac:spMkLst>
            <pc:docMk/>
            <pc:sldMk cId="511159581" sldId="266"/>
            <ac:spMk id="15" creationId="{3BEE9947-13F5-EEF0-9128-60EF30EDC853}"/>
          </ac:spMkLst>
        </pc:spChg>
        <pc:picChg chg="add mod">
          <ac:chgData name="Jan van Nuland" userId="a82abb82597f8afb" providerId="LiveId" clId="{B65F97AF-7F80-4DB7-9B2E-8B877738B8FE}" dt="2024-05-29T08:28:21.293" v="1048" actId="14100"/>
          <ac:picMkLst>
            <pc:docMk/>
            <pc:sldMk cId="511159581" sldId="266"/>
            <ac:picMk id="4" creationId="{D7B9B09B-3D88-EA0D-EE23-52777E7005B1}"/>
          </ac:picMkLst>
        </pc:picChg>
        <pc:picChg chg="del">
          <ac:chgData name="Jan van Nuland" userId="a82abb82597f8afb" providerId="LiveId" clId="{B65F97AF-7F80-4DB7-9B2E-8B877738B8FE}" dt="2024-05-29T08:27:41.026" v="1044" actId="478"/>
          <ac:picMkLst>
            <pc:docMk/>
            <pc:sldMk cId="511159581" sldId="266"/>
            <ac:picMk id="6" creationId="{7897B68C-F77A-FB04-7238-BA6EC3A0D846}"/>
          </ac:picMkLst>
        </pc:picChg>
      </pc:sldChg>
      <pc:sldChg chg="addSp delSp modSp mod">
        <pc:chgData name="Jan van Nuland" userId="a82abb82597f8afb" providerId="LiveId" clId="{B65F97AF-7F80-4DB7-9B2E-8B877738B8FE}" dt="2024-05-29T14:12:33.701" v="1924" actId="1076"/>
        <pc:sldMkLst>
          <pc:docMk/>
          <pc:sldMk cId="2549370356" sldId="268"/>
        </pc:sldMkLst>
        <pc:spChg chg="mod">
          <ac:chgData name="Jan van Nuland" userId="a82abb82597f8afb" providerId="LiveId" clId="{B65F97AF-7F80-4DB7-9B2E-8B877738B8FE}" dt="2024-05-29T14:12:33.701" v="1924" actId="1076"/>
          <ac:spMkLst>
            <pc:docMk/>
            <pc:sldMk cId="2549370356" sldId="268"/>
            <ac:spMk id="2" creationId="{1C7CFF03-9892-E17C-6E4A-5137B7241D44}"/>
          </ac:spMkLst>
        </pc:spChg>
        <pc:spChg chg="del">
          <ac:chgData name="Jan van Nuland" userId="a82abb82597f8afb" providerId="LiveId" clId="{B65F97AF-7F80-4DB7-9B2E-8B877738B8FE}" dt="2024-05-29T08:10:59.898" v="699" actId="478"/>
          <ac:spMkLst>
            <pc:docMk/>
            <pc:sldMk cId="2549370356" sldId="268"/>
            <ac:spMk id="7" creationId="{079EC001-7429-E2AC-91FA-B42C6F9F22CE}"/>
          </ac:spMkLst>
        </pc:spChg>
        <pc:spChg chg="mod">
          <ac:chgData name="Jan van Nuland" userId="a82abb82597f8afb" providerId="LiveId" clId="{B65F97AF-7F80-4DB7-9B2E-8B877738B8FE}" dt="2024-05-29T13:52:06.022" v="1923" actId="20578"/>
          <ac:spMkLst>
            <pc:docMk/>
            <pc:sldMk cId="2549370356" sldId="268"/>
            <ac:spMk id="16" creationId="{158B4BD8-8E7E-7602-9B2E-A4F52BABB892}"/>
          </ac:spMkLst>
        </pc:spChg>
        <pc:picChg chg="del">
          <ac:chgData name="Jan van Nuland" userId="a82abb82597f8afb" providerId="LiveId" clId="{B65F97AF-7F80-4DB7-9B2E-8B877738B8FE}" dt="2024-05-29T08:10:57.737" v="698" actId="478"/>
          <ac:picMkLst>
            <pc:docMk/>
            <pc:sldMk cId="2549370356" sldId="268"/>
            <ac:picMk id="6" creationId="{D1BB73B2-8921-2679-3123-5896FE95C47E}"/>
          </ac:picMkLst>
        </pc:picChg>
        <pc:picChg chg="add del mod">
          <ac:chgData name="Jan van Nuland" userId="a82abb82597f8afb" providerId="LiveId" clId="{B65F97AF-7F80-4DB7-9B2E-8B877738B8FE}" dt="2024-05-29T08:13:16.820" v="833" actId="478"/>
          <ac:picMkLst>
            <pc:docMk/>
            <pc:sldMk cId="2549370356" sldId="268"/>
            <ac:picMk id="8" creationId="{E8C91B77-2BFB-90C8-8AE6-F3AC3D3733E2}"/>
          </ac:picMkLst>
        </pc:picChg>
        <pc:picChg chg="add mod">
          <ac:chgData name="Jan van Nuland" userId="a82abb82597f8afb" providerId="LiveId" clId="{B65F97AF-7F80-4DB7-9B2E-8B877738B8FE}" dt="2024-05-29T08:45:47.590" v="1497" actId="1076"/>
          <ac:picMkLst>
            <pc:docMk/>
            <pc:sldMk cId="2549370356" sldId="268"/>
            <ac:picMk id="10" creationId="{1CA38FE6-5BFE-1318-4B03-93CAAB0AC207}"/>
          </ac:picMkLst>
        </pc:picChg>
      </pc:sldChg>
      <pc:sldChg chg="addSp delSp modSp mod">
        <pc:chgData name="Jan van Nuland" userId="a82abb82597f8afb" providerId="LiveId" clId="{B65F97AF-7F80-4DB7-9B2E-8B877738B8FE}" dt="2024-05-29T14:13:33.978" v="1940" actId="1035"/>
        <pc:sldMkLst>
          <pc:docMk/>
          <pc:sldMk cId="964464266" sldId="269"/>
        </pc:sldMkLst>
        <pc:spChg chg="mod">
          <ac:chgData name="Jan van Nuland" userId="a82abb82597f8afb" providerId="LiveId" clId="{B65F97AF-7F80-4DB7-9B2E-8B877738B8FE}" dt="2024-05-29T08:46:45.059" v="1529" actId="20577"/>
          <ac:spMkLst>
            <pc:docMk/>
            <pc:sldMk cId="964464266" sldId="269"/>
            <ac:spMk id="2" creationId="{1C7CFF03-9892-E17C-6E4A-5137B7241D44}"/>
          </ac:spMkLst>
        </pc:spChg>
        <pc:spChg chg="mod">
          <ac:chgData name="Jan van Nuland" userId="a82abb82597f8afb" providerId="LiveId" clId="{B65F97AF-7F80-4DB7-9B2E-8B877738B8FE}" dt="2024-05-29T10:48:32.980" v="1862" actId="20577"/>
          <ac:spMkLst>
            <pc:docMk/>
            <pc:sldMk cId="964464266" sldId="269"/>
            <ac:spMk id="16" creationId="{158B4BD8-8E7E-7602-9B2E-A4F52BABB892}"/>
          </ac:spMkLst>
        </pc:spChg>
        <pc:picChg chg="del">
          <ac:chgData name="Jan van Nuland" userId="a82abb82597f8afb" providerId="LiveId" clId="{B65F97AF-7F80-4DB7-9B2E-8B877738B8FE}" dt="2024-05-29T08:46:49.929" v="1530" actId="478"/>
          <ac:picMkLst>
            <pc:docMk/>
            <pc:sldMk cId="964464266" sldId="269"/>
            <ac:picMk id="6" creationId="{92BAC594-7C12-FDCD-0FAD-A1FD0ADDAFA3}"/>
          </ac:picMkLst>
        </pc:picChg>
        <pc:picChg chg="add mod">
          <ac:chgData name="Jan van Nuland" userId="a82abb82597f8afb" providerId="LiveId" clId="{B65F97AF-7F80-4DB7-9B2E-8B877738B8FE}" dt="2024-05-29T14:13:33.978" v="1940" actId="1035"/>
          <ac:picMkLst>
            <pc:docMk/>
            <pc:sldMk cId="964464266" sldId="269"/>
            <ac:picMk id="7" creationId="{EFCFC912-791B-D3CD-ED0D-A20AF47ECF56}"/>
          </ac:picMkLst>
        </pc:picChg>
        <pc:picChg chg="add del mod">
          <ac:chgData name="Jan van Nuland" userId="a82abb82597f8afb" providerId="LiveId" clId="{B65F97AF-7F80-4DB7-9B2E-8B877738B8FE}" dt="2024-05-29T10:47:37.408" v="1830" actId="478"/>
          <ac:picMkLst>
            <pc:docMk/>
            <pc:sldMk cId="964464266" sldId="269"/>
            <ac:picMk id="9" creationId="{EC35425C-62AA-3E50-78F3-8E43CB0E6403}"/>
          </ac:picMkLst>
        </pc:picChg>
        <pc:picChg chg="add mod">
          <ac:chgData name="Jan van Nuland" userId="a82abb82597f8afb" providerId="LiveId" clId="{B65F97AF-7F80-4DB7-9B2E-8B877738B8FE}" dt="2024-05-29T14:13:02.766" v="1925" actId="1440"/>
          <ac:picMkLst>
            <pc:docMk/>
            <pc:sldMk cId="964464266" sldId="269"/>
            <ac:picMk id="11" creationId="{79342970-05AF-1CDC-139A-1AD790442569}"/>
          </ac:picMkLst>
        </pc:picChg>
      </pc:sldChg>
      <pc:sldChg chg="addSp delSp modSp mod ord">
        <pc:chgData name="Jan van Nuland" userId="a82abb82597f8afb" providerId="LiveId" clId="{B65F97AF-7F80-4DB7-9B2E-8B877738B8FE}" dt="2024-05-29T14:14:49.818" v="1965" actId="1076"/>
        <pc:sldMkLst>
          <pc:docMk/>
          <pc:sldMk cId="662759967" sldId="270"/>
        </pc:sldMkLst>
        <pc:spChg chg="mod">
          <ac:chgData name="Jan van Nuland" userId="a82abb82597f8afb" providerId="LiveId" clId="{B65F97AF-7F80-4DB7-9B2E-8B877738B8FE}" dt="2024-05-29T08:50:46.988" v="1685" actId="1076"/>
          <ac:spMkLst>
            <pc:docMk/>
            <pc:sldMk cId="662759967" sldId="270"/>
            <ac:spMk id="2" creationId="{1C7CFF03-9892-E17C-6E4A-5137B7241D44}"/>
          </ac:spMkLst>
        </pc:spChg>
        <pc:spChg chg="mod">
          <ac:chgData name="Jan van Nuland" userId="a82abb82597f8afb" providerId="LiveId" clId="{B65F97AF-7F80-4DB7-9B2E-8B877738B8FE}" dt="2024-05-29T14:14:49.818" v="1965" actId="1076"/>
          <ac:spMkLst>
            <pc:docMk/>
            <pc:sldMk cId="662759967" sldId="270"/>
            <ac:spMk id="16" creationId="{158B4BD8-8E7E-7602-9B2E-A4F52BABB892}"/>
          </ac:spMkLst>
        </pc:spChg>
        <pc:picChg chg="add mod">
          <ac:chgData name="Jan van Nuland" userId="a82abb82597f8afb" providerId="LiveId" clId="{B65F97AF-7F80-4DB7-9B2E-8B877738B8FE}" dt="2024-05-29T08:50:02.626" v="1635" actId="14100"/>
          <ac:picMkLst>
            <pc:docMk/>
            <pc:sldMk cId="662759967" sldId="270"/>
            <ac:picMk id="6" creationId="{DC948ECB-7B01-CB5A-4B4B-9F929B7790C1}"/>
          </ac:picMkLst>
        </pc:picChg>
        <pc:picChg chg="del">
          <ac:chgData name="Jan van Nuland" userId="a82abb82597f8afb" providerId="LiveId" clId="{B65F97AF-7F80-4DB7-9B2E-8B877738B8FE}" dt="2024-05-29T08:47:38.850" v="1544" actId="478"/>
          <ac:picMkLst>
            <pc:docMk/>
            <pc:sldMk cId="662759967" sldId="270"/>
            <ac:picMk id="8" creationId="{156FE4AB-F849-659B-0B28-C95962FA6D0F}"/>
          </ac:picMkLst>
        </pc:picChg>
      </pc:sldChg>
    </pc:docChg>
  </pc:docChgLst>
  <pc:docChgLst>
    <pc:chgData name="Jan van Nuland" userId="a82abb82597f8afb" providerId="LiveId" clId="{4CA09D4D-DCBE-43F8-884C-94BFB66C8BD2}"/>
    <pc:docChg chg="undo custSel modSld sldOrd">
      <pc:chgData name="Jan van Nuland" userId="a82abb82597f8afb" providerId="LiveId" clId="{4CA09D4D-DCBE-43F8-884C-94BFB66C8BD2}" dt="2024-06-21T13:47:35.132" v="2260" actId="20577"/>
      <pc:docMkLst>
        <pc:docMk/>
      </pc:docMkLst>
      <pc:sldChg chg="addSp delSp modSp mod">
        <pc:chgData name="Jan van Nuland" userId="a82abb82597f8afb" providerId="LiveId" clId="{4CA09D4D-DCBE-43F8-884C-94BFB66C8BD2}" dt="2024-06-21T13:14:50.338" v="1916" actId="1076"/>
        <pc:sldMkLst>
          <pc:docMk/>
          <pc:sldMk cId="1562634096" sldId="259"/>
        </pc:sldMkLst>
        <pc:spChg chg="mod">
          <ac:chgData name="Jan van Nuland" userId="a82abb82597f8afb" providerId="LiveId" clId="{4CA09D4D-DCBE-43F8-884C-94BFB66C8BD2}" dt="2024-06-21T11:44:12.663" v="1390" actId="1076"/>
          <ac:spMkLst>
            <pc:docMk/>
            <pc:sldMk cId="1562634096" sldId="259"/>
            <ac:spMk id="2" creationId="{1C7CFF03-9892-E17C-6E4A-5137B7241D44}"/>
          </ac:spMkLst>
        </pc:spChg>
        <pc:spChg chg="add del mod">
          <ac:chgData name="Jan van Nuland" userId="a82abb82597f8afb" providerId="LiveId" clId="{4CA09D4D-DCBE-43F8-884C-94BFB66C8BD2}" dt="2024-06-13T08:14:34.509" v="231" actId="478"/>
          <ac:spMkLst>
            <pc:docMk/>
            <pc:sldMk cId="1562634096" sldId="259"/>
            <ac:spMk id="6" creationId="{28AFD088-1E19-1E2C-21F4-EE27BBD5B7AF}"/>
          </ac:spMkLst>
        </pc:spChg>
        <pc:spChg chg="mod">
          <ac:chgData name="Jan van Nuland" userId="a82abb82597f8afb" providerId="LiveId" clId="{4CA09D4D-DCBE-43F8-884C-94BFB66C8BD2}" dt="2024-06-21T13:14:50.338" v="1916" actId="1076"/>
          <ac:spMkLst>
            <pc:docMk/>
            <pc:sldMk cId="1562634096" sldId="259"/>
            <ac:spMk id="15" creationId="{3BEE9947-13F5-EEF0-9128-60EF30EDC853}"/>
          </ac:spMkLst>
        </pc:spChg>
        <pc:spChg chg="add mod">
          <ac:chgData name="Jan van Nuland" userId="a82abb82597f8afb" providerId="LiveId" clId="{4CA09D4D-DCBE-43F8-884C-94BFB66C8BD2}" dt="2024-06-21T11:36:51.645" v="1154" actId="1076"/>
          <ac:spMkLst>
            <pc:docMk/>
            <pc:sldMk cId="1562634096" sldId="259"/>
            <ac:spMk id="18" creationId="{9A1606C8-05A2-C953-0537-DD1F2E3EB77C}"/>
          </ac:spMkLst>
        </pc:spChg>
        <pc:picChg chg="add mod">
          <ac:chgData name="Jan van Nuland" userId="a82abb82597f8afb" providerId="LiveId" clId="{4CA09D4D-DCBE-43F8-884C-94BFB66C8BD2}" dt="2024-06-21T11:35:57.361" v="1141" actId="1076"/>
          <ac:picMkLst>
            <pc:docMk/>
            <pc:sldMk cId="1562634096" sldId="259"/>
            <ac:picMk id="6" creationId="{FAFE8EFA-65CA-AB03-6DFC-A5B6FA01ECD9}"/>
          </ac:picMkLst>
        </pc:picChg>
        <pc:picChg chg="del">
          <ac:chgData name="Jan van Nuland" userId="a82abb82597f8afb" providerId="LiveId" clId="{4CA09D4D-DCBE-43F8-884C-94BFB66C8BD2}" dt="2024-06-13T08:14:29.656" v="230" actId="478"/>
          <ac:picMkLst>
            <pc:docMk/>
            <pc:sldMk cId="1562634096" sldId="259"/>
            <ac:picMk id="9" creationId="{FBD1FFDB-3B96-F9EC-9759-74913356B101}"/>
          </ac:picMkLst>
        </pc:picChg>
        <pc:picChg chg="add del mod">
          <ac:chgData name="Jan van Nuland" userId="a82abb82597f8afb" providerId="LiveId" clId="{4CA09D4D-DCBE-43F8-884C-94BFB66C8BD2}" dt="2024-06-13T08:19:16.868" v="255" actId="478"/>
          <ac:picMkLst>
            <pc:docMk/>
            <pc:sldMk cId="1562634096" sldId="259"/>
            <ac:picMk id="10" creationId="{2C4C0F4F-665D-9F2A-C5A0-C9C46C6BC2C0}"/>
          </ac:picMkLst>
        </pc:picChg>
        <pc:picChg chg="add mod ord">
          <ac:chgData name="Jan van Nuland" userId="a82abb82597f8afb" providerId="LiveId" clId="{4CA09D4D-DCBE-43F8-884C-94BFB66C8BD2}" dt="2024-06-21T11:36:45.301" v="1153" actId="1076"/>
          <ac:picMkLst>
            <pc:docMk/>
            <pc:sldMk cId="1562634096" sldId="259"/>
            <ac:picMk id="14" creationId="{5828C7DD-1BB7-8865-91C8-5AB2A5A33217}"/>
          </ac:picMkLst>
        </pc:picChg>
        <pc:picChg chg="add del mod">
          <ac:chgData name="Jan van Nuland" userId="a82abb82597f8afb" providerId="LiveId" clId="{4CA09D4D-DCBE-43F8-884C-94BFB66C8BD2}" dt="2024-06-21T11:33:52.981" v="1128" actId="21"/>
          <ac:picMkLst>
            <pc:docMk/>
            <pc:sldMk cId="1562634096" sldId="259"/>
            <ac:picMk id="17" creationId="{2D8228AA-4FC9-490B-5404-741D6B420196}"/>
          </ac:picMkLst>
        </pc:picChg>
      </pc:sldChg>
      <pc:sldChg chg="addSp delSp modSp mod">
        <pc:chgData name="Jan van Nuland" userId="a82abb82597f8afb" providerId="LiveId" clId="{4CA09D4D-DCBE-43F8-884C-94BFB66C8BD2}" dt="2024-06-13T07:34:12.008" v="5" actId="1076"/>
        <pc:sldMkLst>
          <pc:docMk/>
          <pc:sldMk cId="1592644037" sldId="260"/>
        </pc:sldMkLst>
        <pc:spChg chg="mod">
          <ac:chgData name="Jan van Nuland" userId="a82abb82597f8afb" providerId="LiveId" clId="{4CA09D4D-DCBE-43F8-884C-94BFB66C8BD2}" dt="2024-06-13T07:34:12.008" v="5" actId="1076"/>
          <ac:spMkLst>
            <pc:docMk/>
            <pc:sldMk cId="1592644037" sldId="260"/>
            <ac:spMk id="13" creationId="{1C7CFF03-9892-E17C-6E4A-5137B7241D44}"/>
          </ac:spMkLst>
        </pc:spChg>
        <pc:picChg chg="add mod">
          <ac:chgData name="Jan van Nuland" userId="a82abb82597f8afb" providerId="LiveId" clId="{4CA09D4D-DCBE-43F8-884C-94BFB66C8BD2}" dt="2024-06-13T07:34:03.287" v="4" actId="1076"/>
          <ac:picMkLst>
            <pc:docMk/>
            <pc:sldMk cId="1592644037" sldId="260"/>
            <ac:picMk id="4" creationId="{7E79F48B-14F8-D254-48C9-5449D2D1F921}"/>
          </ac:picMkLst>
        </pc:picChg>
        <pc:picChg chg="del">
          <ac:chgData name="Jan van Nuland" userId="a82abb82597f8afb" providerId="LiveId" clId="{4CA09D4D-DCBE-43F8-884C-94BFB66C8BD2}" dt="2024-06-13T07:33:00.477" v="0" actId="478"/>
          <ac:picMkLst>
            <pc:docMk/>
            <pc:sldMk cId="1592644037" sldId="260"/>
            <ac:picMk id="14" creationId="{2EF543AD-9AB1-C8B3-EBF7-6F4A9BEC8A3D}"/>
          </ac:picMkLst>
        </pc:picChg>
      </pc:sldChg>
      <pc:sldChg chg="addSp delSp modSp mod">
        <pc:chgData name="Jan van Nuland" userId="a82abb82597f8afb" providerId="LiveId" clId="{4CA09D4D-DCBE-43F8-884C-94BFB66C8BD2}" dt="2024-06-21T13:16:58.333" v="1988" actId="20577"/>
        <pc:sldMkLst>
          <pc:docMk/>
          <pc:sldMk cId="1498656145" sldId="261"/>
        </pc:sldMkLst>
        <pc:spChg chg="mod">
          <ac:chgData name="Jan van Nuland" userId="a82abb82597f8afb" providerId="LiveId" clId="{4CA09D4D-DCBE-43F8-884C-94BFB66C8BD2}" dt="2024-06-21T11:37:51.684" v="1168" actId="20577"/>
          <ac:spMkLst>
            <pc:docMk/>
            <pc:sldMk cId="1498656145" sldId="261"/>
            <ac:spMk id="2" creationId="{1C7CFF03-9892-E17C-6E4A-5137B7241D44}"/>
          </ac:spMkLst>
        </pc:spChg>
        <pc:spChg chg="add mod">
          <ac:chgData name="Jan van Nuland" userId="a82abb82597f8afb" providerId="LiveId" clId="{4CA09D4D-DCBE-43F8-884C-94BFB66C8BD2}" dt="2024-06-21T11:47:17.490" v="1489" actId="114"/>
          <ac:spMkLst>
            <pc:docMk/>
            <pc:sldMk cId="1498656145" sldId="261"/>
            <ac:spMk id="8" creationId="{81939E9D-7B83-7B54-02F7-2C3CD61CD3F0}"/>
          </ac:spMkLst>
        </pc:spChg>
        <pc:spChg chg="mod ord">
          <ac:chgData name="Jan van Nuland" userId="a82abb82597f8afb" providerId="LiveId" clId="{4CA09D4D-DCBE-43F8-884C-94BFB66C8BD2}" dt="2024-06-21T13:16:58.333" v="1988" actId="20577"/>
          <ac:spMkLst>
            <pc:docMk/>
            <pc:sldMk cId="1498656145" sldId="261"/>
            <ac:spMk id="16" creationId="{158B4BD8-8E7E-7602-9B2E-A4F52BABB892}"/>
          </ac:spMkLst>
        </pc:spChg>
        <pc:picChg chg="del">
          <ac:chgData name="Jan van Nuland" userId="a82abb82597f8afb" providerId="LiveId" clId="{4CA09D4D-DCBE-43F8-884C-94BFB66C8BD2}" dt="2024-06-21T11:37:06.463" v="1155" actId="478"/>
          <ac:picMkLst>
            <pc:docMk/>
            <pc:sldMk cId="1498656145" sldId="261"/>
            <ac:picMk id="6" creationId="{A7B53516-F807-7233-CF4D-43F4336EC5B8}"/>
          </ac:picMkLst>
        </pc:picChg>
        <pc:picChg chg="add mod">
          <ac:chgData name="Jan van Nuland" userId="a82abb82597f8afb" providerId="LiveId" clId="{4CA09D4D-DCBE-43F8-884C-94BFB66C8BD2}" dt="2024-06-21T11:43:19.093" v="1359" actId="1076"/>
          <ac:picMkLst>
            <pc:docMk/>
            <pc:sldMk cId="1498656145" sldId="261"/>
            <ac:picMk id="7" creationId="{36AFB57D-46DA-B762-6F3C-3FC94F53C36E}"/>
          </ac:picMkLst>
        </pc:picChg>
      </pc:sldChg>
      <pc:sldChg chg="addSp delSp modSp mod">
        <pc:chgData name="Jan van Nuland" userId="a82abb82597f8afb" providerId="LiveId" clId="{4CA09D4D-DCBE-43F8-884C-94BFB66C8BD2}" dt="2024-06-21T13:47:35.132" v="2260" actId="20577"/>
        <pc:sldMkLst>
          <pc:docMk/>
          <pc:sldMk cId="2377159989" sldId="263"/>
        </pc:sldMkLst>
        <pc:spChg chg="mod">
          <ac:chgData name="Jan van Nuland" userId="a82abb82597f8afb" providerId="LiveId" clId="{4CA09D4D-DCBE-43F8-884C-94BFB66C8BD2}" dt="2024-06-21T11:12:59.123" v="940" actId="20577"/>
          <ac:spMkLst>
            <pc:docMk/>
            <pc:sldMk cId="2377159989" sldId="263"/>
            <ac:spMk id="2" creationId="{1C7CFF03-9892-E17C-6E4A-5137B7241D44}"/>
          </ac:spMkLst>
        </pc:spChg>
        <pc:spChg chg="mod">
          <ac:chgData name="Jan van Nuland" userId="a82abb82597f8afb" providerId="LiveId" clId="{4CA09D4D-DCBE-43F8-884C-94BFB66C8BD2}" dt="2024-06-21T13:47:35.132" v="2260" actId="20577"/>
          <ac:spMkLst>
            <pc:docMk/>
            <pc:sldMk cId="2377159989" sldId="263"/>
            <ac:spMk id="15" creationId="{3BEE9947-13F5-EEF0-9128-60EF30EDC853}"/>
          </ac:spMkLst>
        </pc:spChg>
        <pc:picChg chg="add mod">
          <ac:chgData name="Jan van Nuland" userId="a82abb82597f8afb" providerId="LiveId" clId="{4CA09D4D-DCBE-43F8-884C-94BFB66C8BD2}" dt="2024-06-21T11:15:16.497" v="1048" actId="1076"/>
          <ac:picMkLst>
            <pc:docMk/>
            <pc:sldMk cId="2377159989" sldId="263"/>
            <ac:picMk id="7" creationId="{9046EB87-C9EA-F87C-C793-163EF8B4E3AD}"/>
          </ac:picMkLst>
        </pc:picChg>
        <pc:picChg chg="del">
          <ac:chgData name="Jan van Nuland" userId="a82abb82597f8afb" providerId="LiveId" clId="{4CA09D4D-DCBE-43F8-884C-94BFB66C8BD2}" dt="2024-06-21T11:17:59.463" v="1050" actId="478"/>
          <ac:picMkLst>
            <pc:docMk/>
            <pc:sldMk cId="2377159989" sldId="263"/>
            <ac:picMk id="8" creationId="{0DC8556D-C87C-D836-59F3-6269EAA7A9C9}"/>
          </ac:picMkLst>
        </pc:picChg>
        <pc:picChg chg="del">
          <ac:chgData name="Jan van Nuland" userId="a82abb82597f8afb" providerId="LiveId" clId="{4CA09D4D-DCBE-43F8-884C-94BFB66C8BD2}" dt="2024-06-21T11:14:19.715" v="1042" actId="478"/>
          <ac:picMkLst>
            <pc:docMk/>
            <pc:sldMk cId="2377159989" sldId="263"/>
            <ac:picMk id="10" creationId="{F6050C92-AFA9-65F0-81AD-9D1302720192}"/>
          </ac:picMkLst>
        </pc:picChg>
        <pc:picChg chg="add mod">
          <ac:chgData name="Jan van Nuland" userId="a82abb82597f8afb" providerId="LiveId" clId="{4CA09D4D-DCBE-43F8-884C-94BFB66C8BD2}" dt="2024-06-21T11:18:10.084" v="1053" actId="1076"/>
          <ac:picMkLst>
            <pc:docMk/>
            <pc:sldMk cId="2377159989" sldId="263"/>
            <ac:picMk id="11" creationId="{BB51C63A-D7D5-B1B0-18F8-EC3A43EBAAE0}"/>
          </ac:picMkLst>
        </pc:picChg>
      </pc:sldChg>
      <pc:sldChg chg="addSp delSp modSp mod delAnim modAnim">
        <pc:chgData name="Jan van Nuland" userId="a82abb82597f8afb" providerId="LiveId" clId="{4CA09D4D-DCBE-43F8-884C-94BFB66C8BD2}" dt="2024-06-21T11:24:54.321" v="1108" actId="1076"/>
        <pc:sldMkLst>
          <pc:docMk/>
          <pc:sldMk cId="511159581" sldId="266"/>
        </pc:sldMkLst>
        <pc:spChg chg="mod">
          <ac:chgData name="Jan van Nuland" userId="a82abb82597f8afb" providerId="LiveId" clId="{4CA09D4D-DCBE-43F8-884C-94BFB66C8BD2}" dt="2024-06-21T11:22:23.925" v="1104" actId="6549"/>
          <ac:spMkLst>
            <pc:docMk/>
            <pc:sldMk cId="511159581" sldId="266"/>
            <ac:spMk id="15" creationId="{3BEE9947-13F5-EEF0-9128-60EF30EDC853}"/>
          </ac:spMkLst>
        </pc:spChg>
        <pc:picChg chg="del">
          <ac:chgData name="Jan van Nuland" userId="a82abb82597f8afb" providerId="LiveId" clId="{4CA09D4D-DCBE-43F8-884C-94BFB66C8BD2}" dt="2024-06-21T09:27:25.865" v="907" actId="478"/>
          <ac:picMkLst>
            <pc:docMk/>
            <pc:sldMk cId="511159581" sldId="266"/>
            <ac:picMk id="4" creationId="{D7B9B09B-3D88-EA0D-EE23-52777E7005B1}"/>
          </ac:picMkLst>
        </pc:picChg>
        <pc:picChg chg="add mod">
          <ac:chgData name="Jan van Nuland" userId="a82abb82597f8afb" providerId="LiveId" clId="{4CA09D4D-DCBE-43F8-884C-94BFB66C8BD2}" dt="2024-06-21T11:24:54.321" v="1108" actId="1076"/>
          <ac:picMkLst>
            <pc:docMk/>
            <pc:sldMk cId="511159581" sldId="266"/>
            <ac:picMk id="6" creationId="{E611A6FC-B643-46EC-5558-A44726826302}"/>
          </ac:picMkLst>
        </pc:picChg>
      </pc:sldChg>
      <pc:sldChg chg="addSp delSp modSp mod">
        <pc:chgData name="Jan van Nuland" userId="a82abb82597f8afb" providerId="LiveId" clId="{4CA09D4D-DCBE-43F8-884C-94BFB66C8BD2}" dt="2024-06-21T13:22:03.577" v="2171" actId="14100"/>
        <pc:sldMkLst>
          <pc:docMk/>
          <pc:sldMk cId="2549370356" sldId="268"/>
        </pc:sldMkLst>
        <pc:spChg chg="mod">
          <ac:chgData name="Jan van Nuland" userId="a82abb82597f8afb" providerId="LiveId" clId="{4CA09D4D-DCBE-43F8-884C-94BFB66C8BD2}" dt="2024-06-21T11:52:52.676" v="1505" actId="20577"/>
          <ac:spMkLst>
            <pc:docMk/>
            <pc:sldMk cId="2549370356" sldId="268"/>
            <ac:spMk id="2" creationId="{1C7CFF03-9892-E17C-6E4A-5137B7241D44}"/>
          </ac:spMkLst>
        </pc:spChg>
        <pc:spChg chg="mod">
          <ac:chgData name="Jan van Nuland" userId="a82abb82597f8afb" providerId="LiveId" clId="{4CA09D4D-DCBE-43F8-884C-94BFB66C8BD2}" dt="2024-06-21T13:22:03.577" v="2171" actId="14100"/>
          <ac:spMkLst>
            <pc:docMk/>
            <pc:sldMk cId="2549370356" sldId="268"/>
            <ac:spMk id="16" creationId="{158B4BD8-8E7E-7602-9B2E-A4F52BABB892}"/>
          </ac:spMkLst>
        </pc:spChg>
        <pc:picChg chg="add mod">
          <ac:chgData name="Jan van Nuland" userId="a82abb82597f8afb" providerId="LiveId" clId="{4CA09D4D-DCBE-43F8-884C-94BFB66C8BD2}" dt="2024-06-21T13:20:48.177" v="2147" actId="1076"/>
          <ac:picMkLst>
            <pc:docMk/>
            <pc:sldMk cId="2549370356" sldId="268"/>
            <ac:picMk id="6" creationId="{0852BEC6-E942-E2CB-1B8D-01172D8DF728}"/>
          </ac:picMkLst>
        </pc:picChg>
        <pc:picChg chg="del">
          <ac:chgData name="Jan van Nuland" userId="a82abb82597f8afb" providerId="LiveId" clId="{4CA09D4D-DCBE-43F8-884C-94BFB66C8BD2}" dt="2024-06-21T11:52:47.294" v="1498" actId="478"/>
          <ac:picMkLst>
            <pc:docMk/>
            <pc:sldMk cId="2549370356" sldId="268"/>
            <ac:picMk id="10" creationId="{1CA38FE6-5BFE-1318-4B03-93CAAB0AC207}"/>
          </ac:picMkLst>
        </pc:picChg>
      </pc:sldChg>
      <pc:sldChg chg="addSp delSp modSp mod ord">
        <pc:chgData name="Jan van Nuland" userId="a82abb82597f8afb" providerId="LiveId" clId="{4CA09D4D-DCBE-43F8-884C-94BFB66C8BD2}" dt="2024-06-21T13:45:21.833" v="2187" actId="1038"/>
        <pc:sldMkLst>
          <pc:docMk/>
          <pc:sldMk cId="964464266" sldId="269"/>
        </pc:sldMkLst>
        <pc:spChg chg="mod">
          <ac:chgData name="Jan van Nuland" userId="a82abb82597f8afb" providerId="LiveId" clId="{4CA09D4D-DCBE-43F8-884C-94BFB66C8BD2}" dt="2024-06-21T13:45:05.174" v="2184" actId="1076"/>
          <ac:spMkLst>
            <pc:docMk/>
            <pc:sldMk cId="964464266" sldId="269"/>
            <ac:spMk id="2" creationId="{1C7CFF03-9892-E17C-6E4A-5137B7241D44}"/>
          </ac:spMkLst>
        </pc:spChg>
        <pc:spChg chg="mod">
          <ac:chgData name="Jan van Nuland" userId="a82abb82597f8afb" providerId="LiveId" clId="{4CA09D4D-DCBE-43F8-884C-94BFB66C8BD2}" dt="2024-06-21T13:45:16.018" v="2185" actId="1076"/>
          <ac:spMkLst>
            <pc:docMk/>
            <pc:sldMk cId="964464266" sldId="269"/>
            <ac:spMk id="16" creationId="{158B4BD8-8E7E-7602-9B2E-A4F52BABB892}"/>
          </ac:spMkLst>
        </pc:spChg>
        <pc:picChg chg="add mod">
          <ac:chgData name="Jan van Nuland" userId="a82abb82597f8afb" providerId="LiveId" clId="{4CA09D4D-DCBE-43F8-884C-94BFB66C8BD2}" dt="2024-06-21T13:45:21.833" v="2187" actId="1038"/>
          <ac:picMkLst>
            <pc:docMk/>
            <pc:sldMk cId="964464266" sldId="269"/>
            <ac:picMk id="6" creationId="{BFB2E13F-D96E-687C-117A-2B9C674EDCE7}"/>
          </ac:picMkLst>
        </pc:picChg>
        <pc:picChg chg="del">
          <ac:chgData name="Jan van Nuland" userId="a82abb82597f8afb" providerId="LiveId" clId="{4CA09D4D-DCBE-43F8-884C-94BFB66C8BD2}" dt="2024-06-21T11:52:40.930" v="1496" actId="478"/>
          <ac:picMkLst>
            <pc:docMk/>
            <pc:sldMk cId="964464266" sldId="269"/>
            <ac:picMk id="7" creationId="{EFCFC912-791B-D3CD-ED0D-A20AF47ECF56}"/>
          </ac:picMkLst>
        </pc:picChg>
        <pc:picChg chg="del">
          <ac:chgData name="Jan van Nuland" userId="a82abb82597f8afb" providerId="LiveId" clId="{4CA09D4D-DCBE-43F8-884C-94BFB66C8BD2}" dt="2024-06-21T11:52:41.855" v="1497" actId="478"/>
          <ac:picMkLst>
            <pc:docMk/>
            <pc:sldMk cId="964464266" sldId="269"/>
            <ac:picMk id="11" creationId="{79342970-05AF-1CDC-139A-1AD790442569}"/>
          </ac:picMkLst>
        </pc:picChg>
      </pc:sldChg>
      <pc:sldChg chg="addSp delSp modSp mod modAnim">
        <pc:chgData name="Jan van Nuland" userId="a82abb82597f8afb" providerId="LiveId" clId="{4CA09D4D-DCBE-43F8-884C-94BFB66C8BD2}" dt="2024-06-21T13:10:19.194" v="1717" actId="1076"/>
        <pc:sldMkLst>
          <pc:docMk/>
          <pc:sldMk cId="662759967" sldId="270"/>
        </pc:sldMkLst>
        <pc:spChg chg="mod ord">
          <ac:chgData name="Jan van Nuland" userId="a82abb82597f8afb" providerId="LiveId" clId="{4CA09D4D-DCBE-43F8-884C-94BFB66C8BD2}" dt="2024-06-21T11:55:22.848" v="1596" actId="207"/>
          <ac:spMkLst>
            <pc:docMk/>
            <pc:sldMk cId="662759967" sldId="270"/>
            <ac:spMk id="2" creationId="{1C7CFF03-9892-E17C-6E4A-5137B7241D44}"/>
          </ac:spMkLst>
        </pc:spChg>
        <pc:spChg chg="add del mod">
          <ac:chgData name="Jan van Nuland" userId="a82abb82597f8afb" providerId="LiveId" clId="{4CA09D4D-DCBE-43F8-884C-94BFB66C8BD2}" dt="2024-06-21T11:25:50.987" v="1127" actId="478"/>
          <ac:spMkLst>
            <pc:docMk/>
            <pc:sldMk cId="662759967" sldId="270"/>
            <ac:spMk id="7" creationId="{BC6B8095-A475-10E5-C37B-8AE72C401AA3}"/>
          </ac:spMkLst>
        </pc:spChg>
        <pc:spChg chg="add mod">
          <ac:chgData name="Jan van Nuland" userId="a82abb82597f8afb" providerId="LiveId" clId="{4CA09D4D-DCBE-43F8-884C-94BFB66C8BD2}" dt="2024-06-21T09:25:55.424" v="881"/>
          <ac:spMkLst>
            <pc:docMk/>
            <pc:sldMk cId="662759967" sldId="270"/>
            <ac:spMk id="8" creationId="{67824BE8-9B53-E66B-4081-372781388B4F}"/>
          </ac:spMkLst>
        </pc:spChg>
        <pc:spChg chg="add mod">
          <ac:chgData name="Jan van Nuland" userId="a82abb82597f8afb" providerId="LiveId" clId="{4CA09D4D-DCBE-43F8-884C-94BFB66C8BD2}" dt="2024-06-21T09:26:26.809" v="885" actId="1076"/>
          <ac:spMkLst>
            <pc:docMk/>
            <pc:sldMk cId="662759967" sldId="270"/>
            <ac:spMk id="9" creationId="{9F03EC9F-ED51-08C0-DD6F-48E3B2C39E77}"/>
          </ac:spMkLst>
        </pc:spChg>
        <pc:spChg chg="add mod">
          <ac:chgData name="Jan van Nuland" userId="a82abb82597f8afb" providerId="LiveId" clId="{4CA09D4D-DCBE-43F8-884C-94BFB66C8BD2}" dt="2024-06-21T13:10:19.194" v="1717" actId="1076"/>
          <ac:spMkLst>
            <pc:docMk/>
            <pc:sldMk cId="662759967" sldId="270"/>
            <ac:spMk id="11" creationId="{DDBCC1A3-FE73-A93D-84C8-A21097C11DA6}"/>
          </ac:spMkLst>
        </pc:spChg>
        <pc:spChg chg="mod ord">
          <ac:chgData name="Jan van Nuland" userId="a82abb82597f8afb" providerId="LiveId" clId="{4CA09D4D-DCBE-43F8-884C-94BFB66C8BD2}" dt="2024-06-21T11:56:08.875" v="1637" actId="20577"/>
          <ac:spMkLst>
            <pc:docMk/>
            <pc:sldMk cId="662759967" sldId="270"/>
            <ac:spMk id="16" creationId="{158B4BD8-8E7E-7602-9B2E-A4F52BABB892}"/>
          </ac:spMkLst>
        </pc:spChg>
        <pc:picChg chg="add del mod">
          <ac:chgData name="Jan van Nuland" userId="a82abb82597f8afb" providerId="LiveId" clId="{4CA09D4D-DCBE-43F8-884C-94BFB66C8BD2}" dt="2024-06-21T11:25:46.482" v="1126" actId="478"/>
          <ac:picMkLst>
            <pc:docMk/>
            <pc:sldMk cId="662759967" sldId="270"/>
            <ac:picMk id="5" creationId="{761AD865-6424-DE81-0C65-A544BCB90F1C}"/>
          </ac:picMkLst>
        </pc:picChg>
        <pc:picChg chg="del">
          <ac:chgData name="Jan van Nuland" userId="a82abb82597f8afb" providerId="LiveId" clId="{4CA09D4D-DCBE-43F8-884C-94BFB66C8BD2}" dt="2024-06-21T09:20:10.242" v="632" actId="478"/>
          <ac:picMkLst>
            <pc:docMk/>
            <pc:sldMk cId="662759967" sldId="270"/>
            <ac:picMk id="6" creationId="{DC948ECB-7B01-CB5A-4B4B-9F929B7790C1}"/>
          </ac:picMkLst>
        </pc:picChg>
        <pc:picChg chg="add mod">
          <ac:chgData name="Jan van Nuland" userId="a82abb82597f8afb" providerId="LiveId" clId="{4CA09D4D-DCBE-43F8-884C-94BFB66C8BD2}" dt="2024-06-21T13:09:21.492" v="1672" actId="1076"/>
          <ac:picMkLst>
            <pc:docMk/>
            <pc:sldMk cId="662759967" sldId="270"/>
            <ac:picMk id="10" creationId="{00529EB6-FB2D-C3BC-C7C1-9800F599745E}"/>
          </ac:picMkLst>
        </pc:picChg>
        <pc:picChg chg="add mod">
          <ac:chgData name="Jan van Nuland" userId="a82abb82597f8afb" providerId="LiveId" clId="{4CA09D4D-DCBE-43F8-884C-94BFB66C8BD2}" dt="2024-06-21T11:55:09.766" v="1594" actId="14100"/>
          <ac:picMkLst>
            <pc:docMk/>
            <pc:sldMk cId="662759967" sldId="270"/>
            <ac:picMk id="17" creationId="{2D8228AA-4FC9-490B-5404-741D6B42019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F6697791-FA99-84C4-9F24-8A9CA6C347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NL" dirty="0"/>
              <a:t>GOTD 1629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8181140-43DF-B028-D874-63FC8B1DDA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nl-NL" dirty="0"/>
              <a:t>Hand-out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D386D6B-051C-2746-F3FF-4D80953A44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 dirty="0"/>
              <a:t>©© 2024 Jan van Nuland – canonrosmalen@gmail.com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78440D7-DD47-4A20-BBFE-B269D8806D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nl-NL" dirty="0"/>
              <a:t>Voor Heemkundekring Rosmalen</a:t>
            </a:r>
          </a:p>
        </p:txBody>
      </p:sp>
    </p:spTree>
    <p:extLst>
      <p:ext uri="{BB962C8B-B14F-4D97-AF65-F5344CB8AC3E}">
        <p14:creationId xmlns:p14="http://schemas.microsoft.com/office/powerpoint/2010/main" val="117369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2284C-E105-462E-AD44-86EB2064CBC4}" type="datetimeFigureOut">
              <a:rPr lang="nl-NL" smtClean="0"/>
              <a:t>12-7-2024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617C1-14AA-4356-AB67-014820C689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5406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617C1-14AA-4356-AB67-014820C6899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6257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617C1-14AA-4356-AB67-014820C6899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5978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617C1-14AA-4356-AB67-014820C6899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8952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617C1-14AA-4356-AB67-014820C6899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370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3E6EAE-BF64-5035-102B-99BC3A641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5577F98-26D0-42F7-D9B3-3BBE25D2F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685225-9D37-C09E-1987-104B59FF6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C8DB-9C5A-4191-B6CC-03021533CD3A}" type="datetime1">
              <a:rPr lang="nl-NL" smtClean="0"/>
              <a:t>12-7-2024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FC7806-1EA1-F1D5-B7BB-5EAAF79C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424E48-269D-93EA-4E29-1E0F92D5B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8995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266C9B-6B15-E4CA-6E8B-5082868B5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3D89C11-7D35-02CB-9AC6-0BABB64DD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2A9397-0D5E-B172-0486-0128290B4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3640-0C44-4095-A4CC-56EC53F92852}" type="datetime1">
              <a:rPr lang="nl-NL" smtClean="0"/>
              <a:t>12-7-2024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1BC9513-BF90-80B6-C47F-6DC771642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23F9F6-1192-5CC1-48EA-FDD631C1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642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0733497-2885-0D6B-780D-FFF4DABE44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0024FDD-8B1B-A0D6-510F-1748F34A6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2BCCD8-C6DE-7EF2-BC50-C1ABBF257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2EA9-AF0F-49C2-97EB-A9B740ECB935}" type="datetime1">
              <a:rPr lang="nl-NL" smtClean="0"/>
              <a:t>12-7-2024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976AFF-AB9B-2D6D-76D4-ADA176CE8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02F90E-0F1D-DC39-2CB0-A9ACAAD66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562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49BBE8-A6AD-2372-CC6F-F96AB2AED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D8D2ED-60BD-129C-9B10-C3624C867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289C45-85AA-B137-D87B-403F73B20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73E53C-10B5-13C1-8ADC-4CC17F5F3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837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0BFCA4F1-249A-491C-828F-122B510891A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417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9A58CE-90CD-4646-CD20-C311B0FF2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0C5CC82-1AAB-2626-A818-FB2C97DBE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E1D9C0-5CFF-D92A-0FB8-A3C58931A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16370-6D55-43EA-A35D-7AA02464CAEB}" type="datetime1">
              <a:rPr lang="nl-NL" smtClean="0"/>
              <a:t>12-7-2024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7B9C71-5A31-038F-7783-318EF25E3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C63E64-C676-7872-256C-B9FB99147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0400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0D86C1-6176-3138-8D29-75A4FD8CE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9FF0A1-ECD0-1D4E-D70B-F1BC038B3B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06624B8-566A-9675-0761-C19D607D5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C1C9A83-2307-30E4-9D08-A70C7E02C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BACC-468F-4A0B-905B-A6488C1137D5}" type="datetime1">
              <a:rPr lang="nl-NL" smtClean="0"/>
              <a:t>12-7-2024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E086D0D-4CBD-023A-7E72-C0EE1101F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5B9E34D-972D-43B3-0FCE-55EBB1B85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306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577AEC-44B0-4253-E4CC-C38484C7E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5F26B1-23E0-ABD9-241D-A7AE0CADD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CABDB1F-734D-2C3E-F087-8BE81D566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6A15192-D328-0667-2C97-242C08D793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8FE905D-5828-5C2B-3608-F76A638AE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14C1DAA-4EA7-127F-F9F4-5CD4A473E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5D9C0-04FD-408D-8F3E-B55AEDB29589}" type="datetime1">
              <a:rPr lang="nl-NL" smtClean="0"/>
              <a:t>12-7-2024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C72C9C6-51F3-F2FF-CD97-9A806CFE3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2440F86-7769-CA59-8696-161BBD6A3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289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68E04-8091-D885-9C44-AD7DFB8A3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9EEA243-DFF8-62A3-8E88-F5BF2D3E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32D4-EA93-4EAD-8182-E66D361D94BE}" type="datetime1">
              <a:rPr lang="nl-NL" smtClean="0"/>
              <a:t>12-7-2024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E1B8B93-BB80-D4E0-4648-F06AF71D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F636396-CD4C-7C7E-0E9C-62AF02EE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8901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0ADC395-9D4B-0FBC-4E68-46B55FCF5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CE6E-074D-4D58-B945-4C98D989A5E9}" type="datetime1">
              <a:rPr lang="nl-NL" smtClean="0"/>
              <a:t>12-7-2024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B5A3F77-B1F6-A51B-666E-2A6F03DE6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3920251-A6FB-3562-9375-30106003D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612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340E3A-4DA8-33EB-C6DE-F623242D4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621CCB-5C65-3E73-02FB-C1C9BC5E5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8C33C70-9460-0A71-F7CF-7CF14959B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FC886E0-D210-31FA-76A4-5659018A9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689D9-E9B4-4D8A-8114-9CB641238D9B}" type="datetime1">
              <a:rPr lang="nl-NL" smtClean="0"/>
              <a:t>12-7-2024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1ADE159-415E-95F8-C834-9ED4D4F6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C0E9539-B49D-3BE6-C1D2-6CB316B0A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688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7C187-2194-A497-4A55-379EE9D55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648D045-32CB-F9AC-DB4D-5EBED2D1D8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B5D47D0-5DD1-7D18-EDC6-BF4432689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4953708-6DFC-8A29-F6AE-A92877B6D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A98EE-D3A7-477F-A09E-3CF710698997}" type="datetime1">
              <a:rPr lang="nl-NL" smtClean="0"/>
              <a:t>12-7-2024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86D2AD0-CB66-C856-9D71-99CB2FCB1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038CF42-8110-37CF-AE2B-8F96141BC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373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8A6A3D6-8EEC-BB3D-3A09-166DD5A7B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45EA6F-D273-7A6C-5E0D-AC7358616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5A8FA6-BB2D-2F84-2CB7-7E7B22A587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974612-5B60-44DA-BE64-5B46241D547D}" type="datetime1">
              <a:rPr lang="nl-NL" smtClean="0"/>
              <a:t>12-7-2024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4EEB69-3EE4-AEDF-4B2E-217AD3AEC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5F4038-3366-B2C0-6AE0-A94DF44D3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FCA4F1-249A-491C-828F-122B510891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943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mVqeHYFkcc?feature=oembed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www.canonvannederland.nl/nl/page/298327/ridders-in-rosmalen" TargetMode="Externa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>
            <a:extLst>
              <a:ext uri="{FF2B5EF4-FFF2-40B4-BE49-F238E27FC236}">
                <a16:creationId xmlns:a16="http://schemas.microsoft.com/office/drawing/2014/main" id="{A259D529-DEFA-DA55-5197-49FBD9CAEB1C}"/>
              </a:ext>
            </a:extLst>
          </p:cNvPr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5" name="Rechthoek: afgeronde hoeken 4">
              <a:extLst>
                <a:ext uri="{FF2B5EF4-FFF2-40B4-BE49-F238E27FC236}">
                  <a16:creationId xmlns:a16="http://schemas.microsoft.com/office/drawing/2014/main" id="{EEDEC030-063F-6550-36AD-D916FBB4B48A}"/>
                </a:ext>
              </a:extLst>
            </p:cNvPr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/>
            </a:prstGeom>
            <a:solidFill>
              <a:srgbClr val="FF60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: afgeronde hoeken 5">
              <a:extLst>
                <a:ext uri="{FF2B5EF4-FFF2-40B4-BE49-F238E27FC236}">
                  <a16:creationId xmlns:a16="http://schemas.microsoft.com/office/drawing/2014/main" id="{E5C63CF3-E94B-6D21-14E4-BAA93E884EAE}"/>
                </a:ext>
              </a:extLst>
            </p:cNvPr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7" name="Afbeelding 6" descr="Afbeelding met Graphics, clipart, symbool&#10;&#10;Automatisch gegenereerde beschrijving">
              <a:extLst>
                <a:ext uri="{FF2B5EF4-FFF2-40B4-BE49-F238E27FC236}">
                  <a16:creationId xmlns:a16="http://schemas.microsoft.com/office/drawing/2014/main" id="{F74F61E3-BE1F-04B2-528D-18F0009AD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49" y="862838"/>
              <a:ext cx="438206" cy="561913"/>
            </a:xfrm>
            <a:prstGeom prst="rect">
              <a:avLst/>
            </a:prstGeom>
          </p:spPr>
        </p:pic>
        <p:pic>
          <p:nvPicPr>
            <p:cNvPr id="8" name="Afbeelding 7" descr="Afbeelding met tekst, Lettertype, Graphics, logo&#10;&#10;Automatisch gegenereerde beschrijving">
              <a:extLst>
                <a:ext uri="{FF2B5EF4-FFF2-40B4-BE49-F238E27FC236}">
                  <a16:creationId xmlns:a16="http://schemas.microsoft.com/office/drawing/2014/main" id="{79CE0145-F0C1-726C-9F6A-E8B02F455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4" y="270691"/>
              <a:ext cx="1464490" cy="561913"/>
            </a:xfrm>
            <a:prstGeom prst="rect">
              <a:avLst/>
            </a:prstGeom>
          </p:spPr>
        </p:pic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E81D0D91-79A8-D858-CC66-8A973018A06F}"/>
                </a:ext>
              </a:extLst>
            </p:cNvPr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Canon van</a:t>
              </a:r>
            </a:p>
            <a:p>
              <a:r>
                <a:rPr lang="nl-NL" sz="1400" b="1" dirty="0"/>
                <a:t>Rosmalen</a:t>
              </a:r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59144E7B-A1D7-9D19-5587-820AF3C9A3A4}"/>
                </a:ext>
              </a:extLst>
            </p:cNvPr>
            <p:cNvSpPr txBox="1"/>
            <p:nvPr/>
          </p:nvSpPr>
          <p:spPr>
            <a:xfrm rot="16200000">
              <a:off x="-338105" y="665602"/>
              <a:ext cx="1260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GOTD</a:t>
              </a:r>
            </a:p>
          </p:txBody>
        </p:sp>
      </p:grp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D5AD8A3-46B1-3C14-ED9B-1703EDE34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1</a:t>
            </a:fld>
            <a:endParaRPr lang="nl-NL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1C7CFF03-9892-E17C-6E4A-5137B7241D44}"/>
              </a:ext>
            </a:extLst>
          </p:cNvPr>
          <p:cNvSpPr>
            <a:spLocks noGrp="1"/>
          </p:cNvSpPr>
          <p:nvPr/>
        </p:nvSpPr>
        <p:spPr>
          <a:xfrm>
            <a:off x="428280" y="1941077"/>
            <a:ext cx="2207327" cy="3955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>
                <a:solidFill>
                  <a:srgbClr val="FF6026"/>
                </a:solidFill>
              </a:rPr>
              <a:t>Wat?</a:t>
            </a:r>
          </a:p>
          <a:p>
            <a:br>
              <a:rPr lang="nl-NL" sz="3600" dirty="0">
                <a:solidFill>
                  <a:srgbClr val="FF6026"/>
                </a:solidFill>
              </a:rPr>
            </a:br>
            <a:r>
              <a:rPr lang="nl-NL" sz="3600" dirty="0">
                <a:solidFill>
                  <a:srgbClr val="FF6026"/>
                </a:solidFill>
              </a:rPr>
              <a:t>Wanneer?</a:t>
            </a:r>
          </a:p>
          <a:p>
            <a:br>
              <a:rPr lang="nl-NL" sz="3600" dirty="0">
                <a:solidFill>
                  <a:srgbClr val="FF6026"/>
                </a:solidFill>
              </a:rPr>
            </a:br>
            <a:r>
              <a:rPr lang="nl-NL" sz="3600" dirty="0">
                <a:solidFill>
                  <a:srgbClr val="FF6026"/>
                </a:solidFill>
              </a:rPr>
              <a:t>Wie?</a:t>
            </a:r>
          </a:p>
          <a:p>
            <a:endParaRPr lang="nl-NL" sz="3600" dirty="0">
              <a:solidFill>
                <a:srgbClr val="FF6026"/>
              </a:solidFill>
            </a:endParaRPr>
          </a:p>
          <a:p>
            <a:r>
              <a:rPr lang="nl-NL" sz="3600" dirty="0">
                <a:solidFill>
                  <a:srgbClr val="FF6026"/>
                </a:solidFill>
              </a:rPr>
              <a:t>Waar?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DDFAEC3A-3EE5-BD0A-1167-8EFAF7D1A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693" y="-29346"/>
            <a:ext cx="9234307" cy="688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44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CFF03-9892-E17C-6E4A-5137B724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44" y="1941077"/>
            <a:ext cx="4805881" cy="663977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6026"/>
                </a:solidFill>
              </a:rPr>
              <a:t>Ridder </a:t>
            </a:r>
            <a:r>
              <a:rPr lang="nl-NL" dirty="0" err="1">
                <a:solidFill>
                  <a:srgbClr val="FF6026"/>
                </a:solidFill>
              </a:rPr>
              <a:t>Alfger</a:t>
            </a:r>
            <a:endParaRPr lang="nl-NL" dirty="0">
              <a:solidFill>
                <a:srgbClr val="FF6026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BEE9947-13F5-EEF0-9128-60EF30EDC853}"/>
              </a:ext>
            </a:extLst>
          </p:cNvPr>
          <p:cNvSpPr txBox="1"/>
          <p:nvPr/>
        </p:nvSpPr>
        <p:spPr>
          <a:xfrm>
            <a:off x="188128" y="2754253"/>
            <a:ext cx="629649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/>
              <a:t>Wie? </a:t>
            </a:r>
            <a:r>
              <a:rPr lang="en-US" sz="2000" dirty="0"/>
              <a:t>Ridder </a:t>
            </a:r>
            <a:r>
              <a:rPr lang="en-US" sz="2000" dirty="0" err="1"/>
              <a:t>Alfger</a:t>
            </a:r>
            <a:endParaRPr lang="en-US" sz="2000" dirty="0"/>
          </a:p>
          <a:p>
            <a:pPr>
              <a:spcAft>
                <a:spcPts val="1200"/>
              </a:spcAft>
            </a:pPr>
            <a:r>
              <a:rPr lang="en-US" sz="2000" b="1" dirty="0" err="1"/>
              <a:t>Wanneer</a:t>
            </a:r>
            <a:r>
              <a:rPr lang="en-US" sz="2000" b="1" dirty="0"/>
              <a:t>?</a:t>
            </a:r>
            <a:r>
              <a:rPr lang="en-US" sz="2000" dirty="0"/>
              <a:t> </a:t>
            </a:r>
            <a:r>
              <a:rPr lang="en-US" sz="2000" dirty="0" err="1"/>
              <a:t>Hij</a:t>
            </a:r>
            <a:r>
              <a:rPr lang="en-US" sz="2000" dirty="0"/>
              <a:t> </a:t>
            </a:r>
            <a:r>
              <a:rPr lang="en-US" sz="2000" dirty="0" err="1"/>
              <a:t>wordt</a:t>
            </a:r>
            <a:r>
              <a:rPr lang="en-US" sz="2000" dirty="0"/>
              <a:t> </a:t>
            </a:r>
            <a:r>
              <a:rPr lang="en-US" sz="2000" dirty="0" err="1"/>
              <a:t>genoemd</a:t>
            </a:r>
            <a:r>
              <a:rPr lang="en-US" sz="2000" dirty="0"/>
              <a:t> in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acte</a:t>
            </a:r>
            <a:r>
              <a:rPr lang="en-US" sz="2000" dirty="0"/>
              <a:t> </a:t>
            </a:r>
            <a:r>
              <a:rPr lang="en-US" sz="2000" dirty="0" err="1"/>
              <a:t>uit</a:t>
            </a:r>
            <a:r>
              <a:rPr lang="en-US" sz="2000" dirty="0"/>
              <a:t> 815</a:t>
            </a:r>
          </a:p>
          <a:p>
            <a:pPr>
              <a:spcAft>
                <a:spcPts val="1200"/>
              </a:spcAft>
            </a:pPr>
            <a:r>
              <a:rPr lang="nl-NL" sz="2000" b="1" dirty="0"/>
              <a:t>Waar?</a:t>
            </a:r>
            <a:r>
              <a:rPr lang="nl-NL" sz="2000" dirty="0"/>
              <a:t> Die acte ligt in </a:t>
            </a:r>
            <a:r>
              <a:rPr lang="nl-NL" sz="2000" dirty="0" err="1"/>
              <a:t>Lorsch</a:t>
            </a:r>
            <a:r>
              <a:rPr lang="nl-NL" sz="2000" dirty="0"/>
              <a:t>, Duitsland</a:t>
            </a:r>
          </a:p>
          <a:p>
            <a:pPr>
              <a:spcAft>
                <a:spcPts val="1200"/>
              </a:spcAft>
            </a:pPr>
            <a:r>
              <a:rPr lang="nl-NL" sz="2000" b="1" dirty="0"/>
              <a:t>Wat?</a:t>
            </a:r>
            <a:r>
              <a:rPr lang="nl-NL" sz="2000" dirty="0"/>
              <a:t> Ridder </a:t>
            </a:r>
            <a:r>
              <a:rPr lang="nl-NL" sz="2000" dirty="0" err="1"/>
              <a:t>Alfger</a:t>
            </a:r>
            <a:r>
              <a:rPr lang="nl-NL" sz="2000" dirty="0"/>
              <a:t> geeft de grond van Rosmalen (Rosmalla) en omgeving cadeau aan klooster in </a:t>
            </a:r>
            <a:r>
              <a:rPr lang="nl-NL" sz="2000" dirty="0" err="1"/>
              <a:t>Lorsch</a:t>
            </a:r>
            <a:r>
              <a:rPr lang="nl-NL" sz="2000" dirty="0"/>
              <a:t>. 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0F41F51F-AFDF-A13A-A4C9-C9957C5309D7}"/>
              </a:ext>
            </a:extLst>
          </p:cNvPr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4" name="Rechthoek: afgeronde hoeken 3">
              <a:extLst>
                <a:ext uri="{FF2B5EF4-FFF2-40B4-BE49-F238E27FC236}">
                  <a16:creationId xmlns:a16="http://schemas.microsoft.com/office/drawing/2014/main" id="{B33C1E49-F8E4-24C0-D49C-7FEEEE9A9538}"/>
                </a:ext>
              </a:extLst>
            </p:cNvPr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/>
            </a:prstGeom>
            <a:solidFill>
              <a:srgbClr val="FF60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: afgeronde hoeken 11">
              <a:extLst>
                <a:ext uri="{FF2B5EF4-FFF2-40B4-BE49-F238E27FC236}">
                  <a16:creationId xmlns:a16="http://schemas.microsoft.com/office/drawing/2014/main" id="{1FAA6688-9265-EB65-E51F-11DA54E85688}"/>
                </a:ext>
              </a:extLst>
            </p:cNvPr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3" name="Afbeelding 12" descr="Afbeelding met Graphics, clipart, symbool&#10;&#10;Automatisch gegenereerde beschrijving">
              <a:extLst>
                <a:ext uri="{FF2B5EF4-FFF2-40B4-BE49-F238E27FC236}">
                  <a16:creationId xmlns:a16="http://schemas.microsoft.com/office/drawing/2014/main" id="{2BA4C696-803B-94F7-DDA3-D2F51D9DE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49" y="862838"/>
              <a:ext cx="438206" cy="561913"/>
            </a:xfrm>
            <a:prstGeom prst="rect">
              <a:avLst/>
            </a:prstGeom>
          </p:spPr>
        </p:pic>
        <p:pic>
          <p:nvPicPr>
            <p:cNvPr id="20" name="Afbeelding 19" descr="Afbeelding met tekst, Lettertype, Graphics, logo&#10;&#10;Automatisch gegenereerde beschrijving">
              <a:extLst>
                <a:ext uri="{FF2B5EF4-FFF2-40B4-BE49-F238E27FC236}">
                  <a16:creationId xmlns:a16="http://schemas.microsoft.com/office/drawing/2014/main" id="{07ED2320-684A-CE86-E374-9E805AAC8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4" y="270691"/>
              <a:ext cx="1464490" cy="561913"/>
            </a:xfrm>
            <a:prstGeom prst="rect">
              <a:avLst/>
            </a:prstGeom>
          </p:spPr>
        </p:pic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40524295-48C6-20D6-0C55-D8C688AFF054}"/>
                </a:ext>
              </a:extLst>
            </p:cNvPr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Canon van</a:t>
              </a:r>
            </a:p>
            <a:p>
              <a:r>
                <a:rPr lang="nl-NL" sz="1400" b="1" dirty="0"/>
                <a:t>Rosmalen</a:t>
              </a: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E156B04D-F5FF-03A4-621E-FF63DF743D79}"/>
                </a:ext>
              </a:extLst>
            </p:cNvPr>
            <p:cNvSpPr txBox="1"/>
            <p:nvPr/>
          </p:nvSpPr>
          <p:spPr>
            <a:xfrm rot="16200000">
              <a:off x="-338105" y="665602"/>
              <a:ext cx="1260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GOTD</a:t>
              </a:r>
            </a:p>
          </p:txBody>
        </p:sp>
      </p:grp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E5DB0FB9-0428-89B8-00A1-31BC2B9B4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2</a:t>
            </a:fld>
            <a:endParaRPr lang="nl-NL"/>
          </a:p>
        </p:txBody>
      </p:sp>
      <p:pic>
        <p:nvPicPr>
          <p:cNvPr id="5" name="Afbeelding 4" descr="Afbeelding met Teugel, hoofdstel, Paardenuitrusting, hengst&#10;&#10;Automatisch gegenereerde beschrijving">
            <a:extLst>
              <a:ext uri="{FF2B5EF4-FFF2-40B4-BE49-F238E27FC236}">
                <a16:creationId xmlns:a16="http://schemas.microsoft.com/office/drawing/2014/main" id="{F3FF873A-C035-71E5-DB70-E11C4D50F3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826657"/>
            <a:ext cx="5848350" cy="520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34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CFF03-9892-E17C-6E4A-5137B724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480" y="44163"/>
            <a:ext cx="5360266" cy="527338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6026"/>
                </a:solidFill>
              </a:rPr>
              <a:t>Ridder Jan van </a:t>
            </a:r>
            <a:r>
              <a:rPr lang="nl-NL" dirty="0" err="1">
                <a:solidFill>
                  <a:srgbClr val="FF6026"/>
                </a:solidFill>
              </a:rPr>
              <a:t>Baexen</a:t>
            </a:r>
            <a:endParaRPr lang="nl-NL" dirty="0">
              <a:solidFill>
                <a:srgbClr val="FF6026"/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158B4BD8-8E7E-7602-9B2E-A4F52BABB892}"/>
              </a:ext>
            </a:extLst>
          </p:cNvPr>
          <p:cNvSpPr txBox="1"/>
          <p:nvPr/>
        </p:nvSpPr>
        <p:spPr>
          <a:xfrm>
            <a:off x="2250858" y="536051"/>
            <a:ext cx="683599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Ridder Jan van </a:t>
            </a:r>
            <a:r>
              <a:rPr lang="nl-NL" sz="2000" dirty="0" err="1"/>
              <a:t>Baexen</a:t>
            </a:r>
            <a:r>
              <a:rPr lang="nl-NL" sz="2000" dirty="0"/>
              <a:t> leefde veel later dan </a:t>
            </a:r>
            <a:r>
              <a:rPr lang="nl-NL" sz="2000" dirty="0" err="1"/>
              <a:t>Alfger</a:t>
            </a:r>
            <a:endParaRPr lang="nl-NL" sz="2000" dirty="0"/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Hij gaf in 1485 zijn burcht </a:t>
            </a:r>
            <a:r>
              <a:rPr lang="nl-NL" sz="2000" dirty="0" err="1"/>
              <a:t>Rodenborch</a:t>
            </a:r>
            <a:r>
              <a:rPr lang="nl-NL" sz="2000" dirty="0"/>
              <a:t> aan kloosterzusters.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Klooster ging Annenborch heten.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In wijk De </a:t>
            </a:r>
            <a:r>
              <a:rPr lang="nl-NL" sz="2000" dirty="0" err="1"/>
              <a:t>Overlaet</a:t>
            </a:r>
            <a:r>
              <a:rPr lang="nl-NL" sz="2000" dirty="0"/>
              <a:t> is een park naar hem genoemd.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1CC77C8E-ECE9-76C4-D899-1B3D0AF8983E}"/>
              </a:ext>
            </a:extLst>
          </p:cNvPr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19" name="Rechthoek: afgeronde hoeken 18">
              <a:extLst>
                <a:ext uri="{FF2B5EF4-FFF2-40B4-BE49-F238E27FC236}">
                  <a16:creationId xmlns:a16="http://schemas.microsoft.com/office/drawing/2014/main" id="{5C836DA6-50C4-3B3D-06CC-CBC753512540}"/>
                </a:ext>
              </a:extLst>
            </p:cNvPr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/>
            </a:prstGeom>
            <a:solidFill>
              <a:srgbClr val="FF60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: afgeronde hoeken 19">
              <a:extLst>
                <a:ext uri="{FF2B5EF4-FFF2-40B4-BE49-F238E27FC236}">
                  <a16:creationId xmlns:a16="http://schemas.microsoft.com/office/drawing/2014/main" id="{D054AEA5-5A1E-9BDF-AB61-5E1FB2B88A25}"/>
                </a:ext>
              </a:extLst>
            </p:cNvPr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1" name="Afbeelding 20" descr="Afbeelding met Graphics, clipart, symbool&#10;&#10;Automatisch gegenereerde beschrijving">
              <a:extLst>
                <a:ext uri="{FF2B5EF4-FFF2-40B4-BE49-F238E27FC236}">
                  <a16:creationId xmlns:a16="http://schemas.microsoft.com/office/drawing/2014/main" id="{5ADF187D-9A51-CFED-7797-5243A31CC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49" y="862838"/>
              <a:ext cx="438206" cy="561913"/>
            </a:xfrm>
            <a:prstGeom prst="rect">
              <a:avLst/>
            </a:prstGeom>
          </p:spPr>
        </p:pic>
        <p:pic>
          <p:nvPicPr>
            <p:cNvPr id="22" name="Afbeelding 21" descr="Afbeelding met tekst, Lettertype, Graphics, logo&#10;&#10;Automatisch gegenereerde beschrijving">
              <a:extLst>
                <a:ext uri="{FF2B5EF4-FFF2-40B4-BE49-F238E27FC236}">
                  <a16:creationId xmlns:a16="http://schemas.microsoft.com/office/drawing/2014/main" id="{BC3E2017-7D77-F618-604D-BEF874279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4" y="270691"/>
              <a:ext cx="1464490" cy="561913"/>
            </a:xfrm>
            <a:prstGeom prst="rect">
              <a:avLst/>
            </a:prstGeom>
          </p:spPr>
        </p:pic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4EC81BCB-2BDE-09B2-8EF1-5F244CA126D0}"/>
                </a:ext>
              </a:extLst>
            </p:cNvPr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Canon van</a:t>
              </a:r>
            </a:p>
            <a:p>
              <a:r>
                <a:rPr lang="nl-NL" sz="1400" b="1" dirty="0"/>
                <a:t>Rosmalen</a:t>
              </a:r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4DC3BB68-2EAB-3898-3394-9B1BF840DB35}"/>
                </a:ext>
              </a:extLst>
            </p:cNvPr>
            <p:cNvSpPr txBox="1"/>
            <p:nvPr/>
          </p:nvSpPr>
          <p:spPr>
            <a:xfrm rot="16200000">
              <a:off x="-338105" y="665602"/>
              <a:ext cx="1260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GOTD</a:t>
              </a:r>
            </a:p>
          </p:txBody>
        </p:sp>
      </p:grp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71B091-2B57-3064-4B68-7BBF9664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3</a:t>
            </a:fld>
            <a:endParaRPr lang="nl-NL"/>
          </a:p>
        </p:txBody>
      </p:sp>
      <p:pic>
        <p:nvPicPr>
          <p:cNvPr id="6" name="Afbeelding 5" descr="Afbeelding met buitenshuis, gras, boom, hemel&#10;&#10;Automatisch gegenereerde beschrijving">
            <a:extLst>
              <a:ext uri="{FF2B5EF4-FFF2-40B4-BE49-F238E27FC236}">
                <a16:creationId xmlns:a16="http://schemas.microsoft.com/office/drawing/2014/main" id="{1D075B9D-88E4-DC9E-23CE-4E40FEB4F1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824" y="2334562"/>
            <a:ext cx="9987176" cy="450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64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CFF03-9892-E17C-6E4A-5137B724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90" y="1632424"/>
            <a:ext cx="4651500" cy="663977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6026"/>
                </a:solidFill>
              </a:rPr>
              <a:t>Monnik Lambertus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1CC77C8E-ECE9-76C4-D899-1B3D0AF8983E}"/>
              </a:ext>
            </a:extLst>
          </p:cNvPr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19" name="Rechthoek: afgeronde hoeken 18">
              <a:extLst>
                <a:ext uri="{FF2B5EF4-FFF2-40B4-BE49-F238E27FC236}">
                  <a16:creationId xmlns:a16="http://schemas.microsoft.com/office/drawing/2014/main" id="{5C836DA6-50C4-3B3D-06CC-CBC753512540}"/>
                </a:ext>
              </a:extLst>
            </p:cNvPr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/>
            </a:prstGeom>
            <a:solidFill>
              <a:srgbClr val="FF60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: afgeronde hoeken 19">
              <a:extLst>
                <a:ext uri="{FF2B5EF4-FFF2-40B4-BE49-F238E27FC236}">
                  <a16:creationId xmlns:a16="http://schemas.microsoft.com/office/drawing/2014/main" id="{D054AEA5-5A1E-9BDF-AB61-5E1FB2B88A25}"/>
                </a:ext>
              </a:extLst>
            </p:cNvPr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1" name="Afbeelding 20" descr="Afbeelding met Graphics, clipart, symbool&#10;&#10;Automatisch gegenereerde beschrijving">
              <a:extLst>
                <a:ext uri="{FF2B5EF4-FFF2-40B4-BE49-F238E27FC236}">
                  <a16:creationId xmlns:a16="http://schemas.microsoft.com/office/drawing/2014/main" id="{5ADF187D-9A51-CFED-7797-5243A31CC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49" y="862838"/>
              <a:ext cx="438206" cy="561913"/>
            </a:xfrm>
            <a:prstGeom prst="rect">
              <a:avLst/>
            </a:prstGeom>
          </p:spPr>
        </p:pic>
        <p:pic>
          <p:nvPicPr>
            <p:cNvPr id="22" name="Afbeelding 21" descr="Afbeelding met tekst, Lettertype, Graphics, logo&#10;&#10;Automatisch gegenereerde beschrijving">
              <a:extLst>
                <a:ext uri="{FF2B5EF4-FFF2-40B4-BE49-F238E27FC236}">
                  <a16:creationId xmlns:a16="http://schemas.microsoft.com/office/drawing/2014/main" id="{BC3E2017-7D77-F618-604D-BEF874279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4" y="270691"/>
              <a:ext cx="1464490" cy="561913"/>
            </a:xfrm>
            <a:prstGeom prst="rect">
              <a:avLst/>
            </a:prstGeom>
          </p:spPr>
        </p:pic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4EC81BCB-2BDE-09B2-8EF1-5F244CA126D0}"/>
                </a:ext>
              </a:extLst>
            </p:cNvPr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Canon van</a:t>
              </a:r>
            </a:p>
            <a:p>
              <a:r>
                <a:rPr lang="nl-NL" sz="1400" b="1" dirty="0"/>
                <a:t>Rosmalen</a:t>
              </a:r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4DC3BB68-2EAB-3898-3394-9B1BF840DB35}"/>
                </a:ext>
              </a:extLst>
            </p:cNvPr>
            <p:cNvSpPr txBox="1"/>
            <p:nvPr/>
          </p:nvSpPr>
          <p:spPr>
            <a:xfrm rot="16200000">
              <a:off x="-338105" y="665602"/>
              <a:ext cx="1260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GOTD</a:t>
              </a:r>
            </a:p>
          </p:txBody>
        </p:sp>
      </p:grp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71B091-2B57-3064-4B68-7BBF9664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4</a:t>
            </a:fld>
            <a:endParaRPr 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158B4BD8-8E7E-7602-9B2E-A4F52BABB892}"/>
              </a:ext>
            </a:extLst>
          </p:cNvPr>
          <p:cNvSpPr txBox="1"/>
          <p:nvPr/>
        </p:nvSpPr>
        <p:spPr>
          <a:xfrm>
            <a:off x="76090" y="2477121"/>
            <a:ext cx="51245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Sint Lambertus (636 – 705), tijd van ridders en monniken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Bracht samen met Willibrord het Christendom naar Limburg en Brabant.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Bisschop van Maastricht.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In Rosmalen is de kerk aan hem gewijd.</a:t>
            </a:r>
          </a:p>
        </p:txBody>
      </p:sp>
      <p:pic>
        <p:nvPicPr>
          <p:cNvPr id="6" name="Afbeelding 5" descr="Afbeelding met buitenshuis, gebouw, hemel, boom&#10;&#10;Automatisch gegenereerde beschrijving">
            <a:extLst>
              <a:ext uri="{FF2B5EF4-FFF2-40B4-BE49-F238E27FC236}">
                <a16:creationId xmlns:a16="http://schemas.microsoft.com/office/drawing/2014/main" id="{533BF49B-967F-0EFD-F1B6-51024B53A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936" y="0"/>
            <a:ext cx="7098031" cy="4732020"/>
          </a:xfrm>
          <a:prstGeom prst="rect">
            <a:avLst/>
          </a:prstGeom>
        </p:spPr>
      </p:pic>
      <p:pic>
        <p:nvPicPr>
          <p:cNvPr id="5" name="Afbeelding 4" descr="Afbeelding met beeldhouwwerk, Menselijk gezicht, Profeet, standbeeld&#10;&#10;Automatisch gegenereerde beschrijving">
            <a:extLst>
              <a:ext uri="{FF2B5EF4-FFF2-40B4-BE49-F238E27FC236}">
                <a16:creationId xmlns:a16="http://schemas.microsoft.com/office/drawing/2014/main" id="{88356B1E-27F3-50B1-C048-45F6560D94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2702" y="0"/>
            <a:ext cx="2809298" cy="653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56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CFF03-9892-E17C-6E4A-5137B724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72" y="2124811"/>
            <a:ext cx="4805881" cy="663977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6026"/>
                </a:solidFill>
              </a:rPr>
              <a:t>Sint Joris en de draak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BEE9947-13F5-EEF0-9128-60EF30EDC853}"/>
              </a:ext>
            </a:extLst>
          </p:cNvPr>
          <p:cNvSpPr txBox="1"/>
          <p:nvPr/>
        </p:nvSpPr>
        <p:spPr>
          <a:xfrm>
            <a:off x="327837" y="2928809"/>
            <a:ext cx="5765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/>
              <a:t>Wat?</a:t>
            </a:r>
            <a:r>
              <a:rPr lang="en-US" sz="2000" dirty="0"/>
              <a:t> Beeld van Sint Joris en de Draak</a:t>
            </a:r>
          </a:p>
          <a:p>
            <a:pPr>
              <a:spcAft>
                <a:spcPts val="1200"/>
              </a:spcAft>
            </a:pPr>
            <a:r>
              <a:rPr lang="nl-NL" sz="2000" b="1" dirty="0"/>
              <a:t>Waar?</a:t>
            </a:r>
            <a:r>
              <a:rPr lang="nl-NL" sz="2000" dirty="0"/>
              <a:t> In de Lambertuskerk in Rosmalen</a:t>
            </a:r>
          </a:p>
          <a:p>
            <a:pPr>
              <a:spcAft>
                <a:spcPts val="1200"/>
              </a:spcAft>
            </a:pPr>
            <a:r>
              <a:rPr lang="nl-NL" sz="2000" b="1" dirty="0"/>
              <a:t>Wat?</a:t>
            </a:r>
            <a:r>
              <a:rPr lang="nl-NL" sz="2000" dirty="0"/>
              <a:t> Het beeld is gemaakt voor het Sint Jorisgilde van Rosmalen</a:t>
            </a:r>
            <a:endParaRPr lang="en-US" sz="2000" dirty="0"/>
          </a:p>
          <a:p>
            <a:pPr>
              <a:spcAft>
                <a:spcPts val="1200"/>
              </a:spcAft>
            </a:pPr>
            <a:r>
              <a:rPr lang="en-US" sz="2000" b="1" dirty="0"/>
              <a:t>Wie? </a:t>
            </a:r>
            <a:r>
              <a:rPr lang="en-US" sz="2000" dirty="0" err="1"/>
              <a:t>Gemaakt</a:t>
            </a:r>
            <a:r>
              <a:rPr lang="en-US" sz="2000" dirty="0"/>
              <a:t> door  </a:t>
            </a:r>
            <a:r>
              <a:rPr lang="nl-NL" sz="2000" dirty="0"/>
              <a:t>Walter </a:t>
            </a:r>
            <a:r>
              <a:rPr lang="nl-NL" sz="2000" dirty="0" err="1"/>
              <a:t>Pompe</a:t>
            </a:r>
            <a:r>
              <a:rPr lang="nl-NL" sz="2000" dirty="0"/>
              <a:t> uit Lith</a:t>
            </a:r>
            <a:endParaRPr lang="en-US" sz="2000" dirty="0"/>
          </a:p>
          <a:p>
            <a:pPr>
              <a:spcAft>
                <a:spcPts val="1200"/>
              </a:spcAft>
            </a:pPr>
            <a:r>
              <a:rPr lang="nl-NL" sz="2000" b="1" dirty="0"/>
              <a:t>Wanneer?</a:t>
            </a:r>
            <a:r>
              <a:rPr lang="nl-NL" sz="2000" dirty="0"/>
              <a:t> Rond 1750</a:t>
            </a:r>
            <a:endParaRPr lang="en-US" sz="2000" dirty="0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0F41F51F-AFDF-A13A-A4C9-C9957C5309D7}"/>
              </a:ext>
            </a:extLst>
          </p:cNvPr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4" name="Rechthoek: afgeronde hoeken 3">
              <a:extLst>
                <a:ext uri="{FF2B5EF4-FFF2-40B4-BE49-F238E27FC236}">
                  <a16:creationId xmlns:a16="http://schemas.microsoft.com/office/drawing/2014/main" id="{B33C1E49-F8E4-24C0-D49C-7FEEEE9A9538}"/>
                </a:ext>
              </a:extLst>
            </p:cNvPr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/>
            </a:prstGeom>
            <a:solidFill>
              <a:srgbClr val="FF60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: afgeronde hoeken 11">
              <a:extLst>
                <a:ext uri="{FF2B5EF4-FFF2-40B4-BE49-F238E27FC236}">
                  <a16:creationId xmlns:a16="http://schemas.microsoft.com/office/drawing/2014/main" id="{1FAA6688-9265-EB65-E51F-11DA54E85688}"/>
                </a:ext>
              </a:extLst>
            </p:cNvPr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3" name="Afbeelding 12" descr="Afbeelding met Graphics, clipart, symbool&#10;&#10;Automatisch gegenereerde beschrijving">
              <a:extLst>
                <a:ext uri="{FF2B5EF4-FFF2-40B4-BE49-F238E27FC236}">
                  <a16:creationId xmlns:a16="http://schemas.microsoft.com/office/drawing/2014/main" id="{2BA4C696-803B-94F7-DDA3-D2F51D9DE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49" y="862838"/>
              <a:ext cx="438206" cy="561913"/>
            </a:xfrm>
            <a:prstGeom prst="rect">
              <a:avLst/>
            </a:prstGeom>
          </p:spPr>
        </p:pic>
        <p:pic>
          <p:nvPicPr>
            <p:cNvPr id="20" name="Afbeelding 19" descr="Afbeelding met tekst, Lettertype, Graphics, logo&#10;&#10;Automatisch gegenereerde beschrijving">
              <a:extLst>
                <a:ext uri="{FF2B5EF4-FFF2-40B4-BE49-F238E27FC236}">
                  <a16:creationId xmlns:a16="http://schemas.microsoft.com/office/drawing/2014/main" id="{07ED2320-684A-CE86-E374-9E805AAC8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4" y="270691"/>
              <a:ext cx="1464490" cy="561913"/>
            </a:xfrm>
            <a:prstGeom prst="rect">
              <a:avLst/>
            </a:prstGeom>
          </p:spPr>
        </p:pic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40524295-48C6-20D6-0C55-D8C688AFF054}"/>
                </a:ext>
              </a:extLst>
            </p:cNvPr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Canon van</a:t>
              </a:r>
            </a:p>
            <a:p>
              <a:r>
                <a:rPr lang="nl-NL" sz="1400" b="1" dirty="0"/>
                <a:t>Rosmalen</a:t>
              </a: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E156B04D-F5FF-03A4-621E-FF63DF743D79}"/>
                </a:ext>
              </a:extLst>
            </p:cNvPr>
            <p:cNvSpPr txBox="1"/>
            <p:nvPr/>
          </p:nvSpPr>
          <p:spPr>
            <a:xfrm rot="16200000">
              <a:off x="-338105" y="665602"/>
              <a:ext cx="1260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GOTD</a:t>
              </a:r>
            </a:p>
          </p:txBody>
        </p:sp>
      </p:grp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E5DB0FB9-0428-89B8-00A1-31BC2B9B4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5</a:t>
            </a:fld>
            <a:endParaRPr lang="nl-NL"/>
          </a:p>
        </p:txBody>
      </p:sp>
      <p:pic>
        <p:nvPicPr>
          <p:cNvPr id="5" name="Afbeelding 4" descr="Afbeelding met beeldhouwwerk, paard, Bronzen beeld, kunst&#10;&#10;Automatisch gegenereerde beschrijving">
            <a:extLst>
              <a:ext uri="{FF2B5EF4-FFF2-40B4-BE49-F238E27FC236}">
                <a16:creationId xmlns:a16="http://schemas.microsoft.com/office/drawing/2014/main" id="{4C57C932-6970-CE10-9D0D-6464C3CB52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568" y="-23876"/>
            <a:ext cx="5585460" cy="687441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6E09E3D-010B-5C4F-BCCD-64C81CF6F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549" y="-23876"/>
            <a:ext cx="2908082" cy="193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068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1CC77C8E-ECE9-76C4-D899-1B3D0AF8983E}"/>
              </a:ext>
            </a:extLst>
          </p:cNvPr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19" name="Rechthoek: afgeronde hoeken 18">
              <a:extLst>
                <a:ext uri="{FF2B5EF4-FFF2-40B4-BE49-F238E27FC236}">
                  <a16:creationId xmlns:a16="http://schemas.microsoft.com/office/drawing/2014/main" id="{5C836DA6-50C4-3B3D-06CC-CBC753512540}"/>
                </a:ext>
              </a:extLst>
            </p:cNvPr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/>
            </a:prstGeom>
            <a:solidFill>
              <a:srgbClr val="FF60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: afgeronde hoeken 19">
              <a:extLst>
                <a:ext uri="{FF2B5EF4-FFF2-40B4-BE49-F238E27FC236}">
                  <a16:creationId xmlns:a16="http://schemas.microsoft.com/office/drawing/2014/main" id="{D054AEA5-5A1E-9BDF-AB61-5E1FB2B88A25}"/>
                </a:ext>
              </a:extLst>
            </p:cNvPr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1" name="Afbeelding 20" descr="Afbeelding met Graphics, clipart, symbool&#10;&#10;Automatisch gegenereerde beschrijving">
              <a:extLst>
                <a:ext uri="{FF2B5EF4-FFF2-40B4-BE49-F238E27FC236}">
                  <a16:creationId xmlns:a16="http://schemas.microsoft.com/office/drawing/2014/main" id="{5ADF187D-9A51-CFED-7797-5243A31CC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49" y="862838"/>
              <a:ext cx="438206" cy="561913"/>
            </a:xfrm>
            <a:prstGeom prst="rect">
              <a:avLst/>
            </a:prstGeom>
          </p:spPr>
        </p:pic>
        <p:pic>
          <p:nvPicPr>
            <p:cNvPr id="22" name="Afbeelding 21" descr="Afbeelding met tekst, Lettertype, Graphics, logo&#10;&#10;Automatisch gegenereerde beschrijving">
              <a:extLst>
                <a:ext uri="{FF2B5EF4-FFF2-40B4-BE49-F238E27FC236}">
                  <a16:creationId xmlns:a16="http://schemas.microsoft.com/office/drawing/2014/main" id="{BC3E2017-7D77-F618-604D-BEF874279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4" y="270691"/>
              <a:ext cx="1464490" cy="561913"/>
            </a:xfrm>
            <a:prstGeom prst="rect">
              <a:avLst/>
            </a:prstGeom>
          </p:spPr>
        </p:pic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4EC81BCB-2BDE-09B2-8EF1-5F244CA126D0}"/>
                </a:ext>
              </a:extLst>
            </p:cNvPr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Canon van</a:t>
              </a:r>
            </a:p>
            <a:p>
              <a:r>
                <a:rPr lang="nl-NL" sz="1400" b="1" dirty="0"/>
                <a:t>Rosmalen</a:t>
              </a:r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4DC3BB68-2EAB-3898-3394-9B1BF840DB35}"/>
                </a:ext>
              </a:extLst>
            </p:cNvPr>
            <p:cNvSpPr txBox="1"/>
            <p:nvPr/>
          </p:nvSpPr>
          <p:spPr>
            <a:xfrm rot="16200000">
              <a:off x="-338105" y="665602"/>
              <a:ext cx="1260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GOTD</a:t>
              </a:r>
            </a:p>
          </p:txBody>
        </p:sp>
      </p:grp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71B091-2B57-3064-4B68-7BBF9664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6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C7CFF03-9892-E17C-6E4A-5137B724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4" y="1560523"/>
            <a:ext cx="5200246" cy="1140833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6026"/>
                </a:solidFill>
              </a:rPr>
              <a:t>Wow: </a:t>
            </a:r>
            <a:br>
              <a:rPr lang="nl-NL" dirty="0">
                <a:solidFill>
                  <a:srgbClr val="FF6026"/>
                </a:solidFill>
              </a:rPr>
            </a:br>
            <a:r>
              <a:rPr lang="nl-NL" dirty="0">
                <a:solidFill>
                  <a:srgbClr val="FF6026"/>
                </a:solidFill>
              </a:rPr>
              <a:t>‘Slavernij’ in Rosmalen?!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158B4BD8-8E7E-7602-9B2E-A4F52BABB892}"/>
              </a:ext>
            </a:extLst>
          </p:cNvPr>
          <p:cNvSpPr txBox="1"/>
          <p:nvPr/>
        </p:nvSpPr>
        <p:spPr>
          <a:xfrm>
            <a:off x="34695" y="2695595"/>
            <a:ext cx="510234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Interessant om thuis te vertellen!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Ook boeren in Rosmalen: horige boeren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Horen bij de grond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Grond is van de ridder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Boeren krijgen bescherming van hem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Boeren moeten werken voor hem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Grond verkocht: boeren verkocht</a:t>
            </a:r>
          </a:p>
          <a:p>
            <a:pPr marL="182563" indent="-1825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Dus soort slavernij!</a:t>
            </a:r>
          </a:p>
        </p:txBody>
      </p:sp>
      <p:pic>
        <p:nvPicPr>
          <p:cNvPr id="6" name="Afbeelding 5" descr="Afbeelding met gras, buitenshuis, kar, wiel&#10;&#10;Automatisch gegenereerde beschrijving">
            <a:extLst>
              <a:ext uri="{FF2B5EF4-FFF2-40B4-BE49-F238E27FC236}">
                <a16:creationId xmlns:a16="http://schemas.microsoft.com/office/drawing/2014/main" id="{AC08E72F-0926-C7DF-95C1-D067110CC0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038" y="1565701"/>
            <a:ext cx="7054962" cy="454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59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CFF03-9892-E17C-6E4A-5137B724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80" y="5835278"/>
            <a:ext cx="1674061" cy="663977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6026"/>
                </a:solidFill>
              </a:rPr>
              <a:t>Extra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BEE9947-13F5-EEF0-9128-60EF30EDC853}"/>
              </a:ext>
            </a:extLst>
          </p:cNvPr>
          <p:cNvSpPr txBox="1"/>
          <p:nvPr/>
        </p:nvSpPr>
        <p:spPr>
          <a:xfrm>
            <a:off x="2585655" y="6099145"/>
            <a:ext cx="9684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ctr">
              <a:buFont typeface="Arial" panose="020B0604020202020204" pitchFamily="34" charset="0"/>
              <a:buChar char="•"/>
            </a:pPr>
            <a:r>
              <a:rPr lang="nl-NL" sz="2000" dirty="0"/>
              <a:t>Filmpje : Heren en Horigen (9 min)</a:t>
            </a:r>
            <a:endParaRPr lang="nl-NL" sz="2000" b="1" dirty="0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88B10566-6AD0-84DE-9649-0FE12B183F1D}"/>
              </a:ext>
            </a:extLst>
          </p:cNvPr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12" name="Rechthoek: afgeronde hoeken 11">
              <a:extLst>
                <a:ext uri="{FF2B5EF4-FFF2-40B4-BE49-F238E27FC236}">
                  <a16:creationId xmlns:a16="http://schemas.microsoft.com/office/drawing/2014/main" id="{1041BA05-18C1-5652-3BF6-BEDA53BD415F}"/>
                </a:ext>
              </a:extLst>
            </p:cNvPr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/>
            </a:prstGeom>
            <a:solidFill>
              <a:srgbClr val="FF60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: afgeronde hoeken 12">
              <a:extLst>
                <a:ext uri="{FF2B5EF4-FFF2-40B4-BE49-F238E27FC236}">
                  <a16:creationId xmlns:a16="http://schemas.microsoft.com/office/drawing/2014/main" id="{0E5E1FD8-5183-AC7B-D01E-EFA2F2D6AB95}"/>
                </a:ext>
              </a:extLst>
            </p:cNvPr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4" name="Afbeelding 13" descr="Afbeelding met Graphics, clipart, symbool&#10;&#10;Automatisch gegenereerde beschrijving">
              <a:extLst>
                <a:ext uri="{FF2B5EF4-FFF2-40B4-BE49-F238E27FC236}">
                  <a16:creationId xmlns:a16="http://schemas.microsoft.com/office/drawing/2014/main" id="{E374A8D5-92CD-FCA7-F358-ACFB9B6BD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49" y="862838"/>
              <a:ext cx="438206" cy="561913"/>
            </a:xfrm>
            <a:prstGeom prst="rect">
              <a:avLst/>
            </a:prstGeom>
          </p:spPr>
        </p:pic>
        <p:pic>
          <p:nvPicPr>
            <p:cNvPr id="16" name="Afbeelding 15" descr="Afbeelding met tekst, Lettertype, Graphics, logo&#10;&#10;Automatisch gegenereerde beschrijving">
              <a:extLst>
                <a:ext uri="{FF2B5EF4-FFF2-40B4-BE49-F238E27FC236}">
                  <a16:creationId xmlns:a16="http://schemas.microsoft.com/office/drawing/2014/main" id="{BFB68505-D4A6-CE1B-9616-DF5232BA6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4" y="270691"/>
              <a:ext cx="1464490" cy="561913"/>
            </a:xfrm>
            <a:prstGeom prst="rect">
              <a:avLst/>
            </a:prstGeom>
          </p:spPr>
        </p:pic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AE4E1673-9669-C843-AE62-375098099629}"/>
                </a:ext>
              </a:extLst>
            </p:cNvPr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Canon van</a:t>
              </a:r>
            </a:p>
            <a:p>
              <a:r>
                <a:rPr lang="nl-NL" sz="1400" b="1" dirty="0"/>
                <a:t>Rosmalen</a:t>
              </a:r>
            </a:p>
          </p:txBody>
        </p: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79009A77-7226-5ED4-B761-6EE0D295B257}"/>
                </a:ext>
              </a:extLst>
            </p:cNvPr>
            <p:cNvSpPr txBox="1"/>
            <p:nvPr/>
          </p:nvSpPr>
          <p:spPr>
            <a:xfrm rot="16200000">
              <a:off x="-338105" y="665602"/>
              <a:ext cx="1260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GOTD</a:t>
              </a:r>
            </a:p>
          </p:txBody>
        </p:sp>
      </p:grp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F465546-DEA1-2E10-B243-FA93DF4B0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7</a:t>
            </a:fld>
            <a:endParaRPr lang="nl-NL"/>
          </a:p>
        </p:txBody>
      </p:sp>
      <p:pic>
        <p:nvPicPr>
          <p:cNvPr id="4" name="Onlinemedia 3" title="4.3 Heren en horigen">
            <a:hlinkClick r:id="" action="ppaction://media"/>
            <a:extLst>
              <a:ext uri="{FF2B5EF4-FFF2-40B4-BE49-F238E27FC236}">
                <a16:creationId xmlns:a16="http://schemas.microsoft.com/office/drawing/2014/main" id="{3EAB0FB5-F393-BEA3-191A-5CFCAD5991E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804647" y="490220"/>
            <a:ext cx="8641966" cy="488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5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CFF03-9892-E17C-6E4A-5137B724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92" y="2673529"/>
            <a:ext cx="5352468" cy="663977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>
                <a:solidFill>
                  <a:srgbClr val="FF6026"/>
                </a:solidFill>
              </a:rPr>
              <a:t>500 - 1000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BEE9947-13F5-EEF0-9128-60EF30EDC853}"/>
              </a:ext>
            </a:extLst>
          </p:cNvPr>
          <p:cNvSpPr txBox="1"/>
          <p:nvPr/>
        </p:nvSpPr>
        <p:spPr>
          <a:xfrm>
            <a:off x="434804" y="3267029"/>
            <a:ext cx="45829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De vroege Middeleeuwen</a:t>
            </a:r>
          </a:p>
          <a:p>
            <a:pPr>
              <a:spcAft>
                <a:spcPts val="1200"/>
              </a:spcAft>
            </a:pPr>
            <a:endParaRPr lang="nl-NL" sz="20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C708FAC-85BE-6593-2A37-4D8BADF26749}"/>
              </a:ext>
            </a:extLst>
          </p:cNvPr>
          <p:cNvSpPr txBox="1"/>
          <p:nvPr/>
        </p:nvSpPr>
        <p:spPr>
          <a:xfrm>
            <a:off x="34694" y="6004257"/>
            <a:ext cx="5480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i="1" dirty="0"/>
              <a:t>©© 2024 Jan van Nuland, samenstelling tekst en vormgeving – canonrosmalen@gmail.com</a:t>
            </a: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C6E4ECD9-11DA-256D-25E6-73FE37ABA7C5}"/>
              </a:ext>
            </a:extLst>
          </p:cNvPr>
          <p:cNvGrpSpPr/>
          <p:nvPr/>
        </p:nvGrpSpPr>
        <p:grpSpPr>
          <a:xfrm>
            <a:off x="-565129" y="145857"/>
            <a:ext cx="2769953" cy="1406956"/>
            <a:chOff x="-507979" y="145857"/>
            <a:chExt cx="2769953" cy="1406956"/>
          </a:xfrm>
        </p:grpSpPr>
        <p:sp>
          <p:nvSpPr>
            <p:cNvPr id="14" name="Rechthoek: afgeronde hoeken 13">
              <a:extLst>
                <a:ext uri="{FF2B5EF4-FFF2-40B4-BE49-F238E27FC236}">
                  <a16:creationId xmlns:a16="http://schemas.microsoft.com/office/drawing/2014/main" id="{4C28DD5D-4AFE-EE51-F07B-E151FAAB77B8}"/>
                </a:ext>
              </a:extLst>
            </p:cNvPr>
            <p:cNvSpPr/>
            <p:nvPr/>
          </p:nvSpPr>
          <p:spPr>
            <a:xfrm>
              <a:off x="-507979" y="145857"/>
              <a:ext cx="2769953" cy="1406956"/>
            </a:xfrm>
            <a:prstGeom prst="roundRect">
              <a:avLst/>
            </a:prstGeom>
            <a:solidFill>
              <a:srgbClr val="FF60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hthoek: afgeronde hoeken 16">
              <a:extLst>
                <a:ext uri="{FF2B5EF4-FFF2-40B4-BE49-F238E27FC236}">
                  <a16:creationId xmlns:a16="http://schemas.microsoft.com/office/drawing/2014/main" id="{A1F82A46-A213-3E8A-3BDD-6DB4FD16E611}"/>
                </a:ext>
              </a:extLst>
            </p:cNvPr>
            <p:cNvSpPr/>
            <p:nvPr/>
          </p:nvSpPr>
          <p:spPr>
            <a:xfrm>
              <a:off x="485430" y="233577"/>
              <a:ext cx="1700138" cy="126001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8" name="Afbeelding 17" descr="Afbeelding met Graphics, clipart, symbool&#10;&#10;Automatisch gegenereerde beschrijving">
              <a:extLst>
                <a:ext uri="{FF2B5EF4-FFF2-40B4-BE49-F238E27FC236}">
                  <a16:creationId xmlns:a16="http://schemas.microsoft.com/office/drawing/2014/main" id="{FE6F87A0-4AD8-3153-6413-F40E8D5BF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49" y="862838"/>
              <a:ext cx="438206" cy="561913"/>
            </a:xfrm>
            <a:prstGeom prst="rect">
              <a:avLst/>
            </a:prstGeom>
          </p:spPr>
        </p:pic>
        <p:pic>
          <p:nvPicPr>
            <p:cNvPr id="19" name="Afbeelding 18" descr="Afbeelding met tekst, Lettertype, Graphics, logo&#10;&#10;Automatisch gegenereerde beschrijving">
              <a:extLst>
                <a:ext uri="{FF2B5EF4-FFF2-40B4-BE49-F238E27FC236}">
                  <a16:creationId xmlns:a16="http://schemas.microsoft.com/office/drawing/2014/main" id="{EBDA92A6-28C1-B7CB-AC9D-CA998AB47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4" y="270691"/>
              <a:ext cx="1464490" cy="561913"/>
            </a:xfrm>
            <a:prstGeom prst="rect">
              <a:avLst/>
            </a:prstGeom>
          </p:spPr>
        </p:pic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9C90258B-8259-718D-AA27-786112A1C6AE}"/>
                </a:ext>
              </a:extLst>
            </p:cNvPr>
            <p:cNvSpPr txBox="1"/>
            <p:nvPr/>
          </p:nvSpPr>
          <p:spPr>
            <a:xfrm>
              <a:off x="1008870" y="828885"/>
              <a:ext cx="116993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b="1" dirty="0"/>
                <a:t>Canon van</a:t>
              </a:r>
            </a:p>
            <a:p>
              <a:r>
                <a:rPr lang="nl-NL" sz="1400" b="1" dirty="0"/>
                <a:t>Rosmalen</a:t>
              </a:r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809E6B5E-18E2-0B27-5A90-0AB33D259C98}"/>
                </a:ext>
              </a:extLst>
            </p:cNvPr>
            <p:cNvSpPr txBox="1"/>
            <p:nvPr/>
          </p:nvSpPr>
          <p:spPr>
            <a:xfrm rot="16200000">
              <a:off x="-338105" y="665602"/>
              <a:ext cx="1260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GOTD</a:t>
              </a:r>
            </a:p>
          </p:txBody>
        </p:sp>
      </p:grp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A8A98BA4-E27B-058C-89BF-CA1B95C76EE1}"/>
              </a:ext>
            </a:extLst>
          </p:cNvPr>
          <p:cNvSpPr/>
          <p:nvPr/>
        </p:nvSpPr>
        <p:spPr>
          <a:xfrm>
            <a:off x="359486" y="2130938"/>
            <a:ext cx="4658284" cy="457397"/>
          </a:xfrm>
          <a:prstGeom prst="roundRect">
            <a:avLst/>
          </a:prstGeom>
          <a:solidFill>
            <a:srgbClr val="FF60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Naar meer info op Canon-pagina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B905CB9-9AD0-D2A3-0FC8-5BAEB4AFB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CA4F1-249A-491C-828F-122B510891A4}" type="slidenum">
              <a:rPr lang="nl-NL" smtClean="0"/>
              <a:t>8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9951260-D7A9-A9A4-E65B-8797BC7F68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4986" y="163582"/>
            <a:ext cx="1552783" cy="1882162"/>
          </a:xfrm>
          <a:prstGeom prst="rect">
            <a:avLst/>
          </a:prstGeom>
        </p:spPr>
      </p:pic>
      <p:pic>
        <p:nvPicPr>
          <p:cNvPr id="9" name="Afbeelding 8" descr="Afbeelding met Kinderkunst, tekening, tekenfilm, kunst&#10;&#10;Automatisch gegenereerde beschrijving">
            <a:extLst>
              <a:ext uri="{FF2B5EF4-FFF2-40B4-BE49-F238E27FC236}">
                <a16:creationId xmlns:a16="http://schemas.microsoft.com/office/drawing/2014/main" id="{A6E01FC3-8845-0BA6-6B30-A2CF3287C4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301" y="163582"/>
            <a:ext cx="6451607" cy="640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5998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1968</TotalTime>
  <Words>308</Words>
  <Application>Microsoft Office PowerPoint</Application>
  <PresentationFormat>Breedbeeld</PresentationFormat>
  <Paragraphs>77</Paragraphs>
  <Slides>8</Slides>
  <Notes>4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Kantoorthema</vt:lpstr>
      <vt:lpstr>PowerPoint-presentatie</vt:lpstr>
      <vt:lpstr>Ridder Alfger</vt:lpstr>
      <vt:lpstr>Ridder Jan van Baexen</vt:lpstr>
      <vt:lpstr>Monnik Lambertus</vt:lpstr>
      <vt:lpstr>Sint Joris en de draak</vt:lpstr>
      <vt:lpstr>Wow:  ‘Slavernij’ in Rosmalen?!</vt:lpstr>
      <vt:lpstr>Extra</vt:lpstr>
      <vt:lpstr>500 - 1000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 van Nuland</dc:creator>
  <cp:lastModifiedBy>Jan van Nuland</cp:lastModifiedBy>
  <cp:revision>5</cp:revision>
  <dcterms:created xsi:type="dcterms:W3CDTF">2024-05-03T10:11:38Z</dcterms:created>
  <dcterms:modified xsi:type="dcterms:W3CDTF">2024-07-12T07:37:09Z</dcterms:modified>
</cp:coreProperties>
</file>