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59" r:id="rId3"/>
    <p:sldId id="261" r:id="rId4"/>
    <p:sldId id="271" r:id="rId5"/>
    <p:sldId id="269" r:id="rId6"/>
    <p:sldId id="270" r:id="rId7"/>
    <p:sldId id="266" r:id="rId8"/>
    <p:sldId id="263" r:id="rId9"/>
  </p:sldIdLst>
  <p:sldSz cx="12192000" cy="6858000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026"/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63657-B3B4-46AB-8F48-4E0A521A236A}" v="11" dt="2024-07-12T11:53:13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00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an Nuland" userId="a82abb82597f8afb" providerId="LiveId" clId="{28D63657-B3B4-46AB-8F48-4E0A521A236A}"/>
    <pc:docChg chg="undo custSel delSld modSld sldOrd">
      <pc:chgData name="Jan van Nuland" userId="a82abb82597f8afb" providerId="LiveId" clId="{28D63657-B3B4-46AB-8F48-4E0A521A236A}" dt="2024-07-12T11:52:35.457" v="892" actId="14100"/>
      <pc:docMkLst>
        <pc:docMk/>
      </pc:docMkLst>
      <pc:sldChg chg="modSp mod">
        <pc:chgData name="Jan van Nuland" userId="a82abb82597f8afb" providerId="LiveId" clId="{28D63657-B3B4-46AB-8F48-4E0A521A236A}" dt="2024-07-12T10:30:46.715" v="884" actId="179"/>
        <pc:sldMkLst>
          <pc:docMk/>
          <pc:sldMk cId="1562634096" sldId="259"/>
        </pc:sldMkLst>
        <pc:spChg chg="mod">
          <ac:chgData name="Jan van Nuland" userId="a82abb82597f8afb" providerId="LiveId" clId="{28D63657-B3B4-46AB-8F48-4E0A521A236A}" dt="2024-07-12T10:30:46.715" v="884" actId="179"/>
          <ac:spMkLst>
            <pc:docMk/>
            <pc:sldMk cId="1562634096" sldId="259"/>
            <ac:spMk id="9" creationId="{29639665-8642-8192-E8F8-440CFBEE2881}"/>
          </ac:spMkLst>
        </pc:spChg>
        <pc:picChg chg="mod">
          <ac:chgData name="Jan van Nuland" userId="a82abb82597f8afb" providerId="LiveId" clId="{28D63657-B3B4-46AB-8F48-4E0A521A236A}" dt="2024-07-12T08:44:13.505" v="321" actId="1076"/>
          <ac:picMkLst>
            <pc:docMk/>
            <pc:sldMk cId="1562634096" sldId="259"/>
            <ac:picMk id="7" creationId="{9BCF6FEE-522E-B4F9-8512-FE86F4191D01}"/>
          </ac:picMkLst>
        </pc:picChg>
      </pc:sldChg>
      <pc:sldChg chg="modSp mod">
        <pc:chgData name="Jan van Nuland" userId="a82abb82597f8afb" providerId="LiveId" clId="{28D63657-B3B4-46AB-8F48-4E0A521A236A}" dt="2024-07-12T10:31:35.792" v="888" actId="15"/>
        <pc:sldMkLst>
          <pc:docMk/>
          <pc:sldMk cId="1498656145" sldId="261"/>
        </pc:sldMkLst>
        <pc:spChg chg="mod">
          <ac:chgData name="Jan van Nuland" userId="a82abb82597f8afb" providerId="LiveId" clId="{28D63657-B3B4-46AB-8F48-4E0A521A236A}" dt="2024-07-12T08:40:55.589" v="215" actId="20577"/>
          <ac:spMkLst>
            <pc:docMk/>
            <pc:sldMk cId="1498656145" sldId="261"/>
            <ac:spMk id="2" creationId="{1C7CFF03-9892-E17C-6E4A-5137B7241D44}"/>
          </ac:spMkLst>
        </pc:spChg>
        <pc:spChg chg="mod">
          <ac:chgData name="Jan van Nuland" userId="a82abb82597f8afb" providerId="LiveId" clId="{28D63657-B3B4-46AB-8F48-4E0A521A236A}" dt="2024-07-12T10:31:35.792" v="888" actId="15"/>
          <ac:spMkLst>
            <pc:docMk/>
            <pc:sldMk cId="1498656145" sldId="261"/>
            <ac:spMk id="16" creationId="{158B4BD8-8E7E-7602-9B2E-A4F52BABB892}"/>
          </ac:spMkLst>
        </pc:spChg>
      </pc:sldChg>
      <pc:sldChg chg="addSp delSp modSp mod">
        <pc:chgData name="Jan van Nuland" userId="a82abb82597f8afb" providerId="LiveId" clId="{28D63657-B3B4-46AB-8F48-4E0A521A236A}" dt="2024-07-12T11:52:35.457" v="892" actId="14100"/>
        <pc:sldMkLst>
          <pc:docMk/>
          <pc:sldMk cId="2377159989" sldId="263"/>
        </pc:sldMkLst>
        <pc:picChg chg="del">
          <ac:chgData name="Jan van Nuland" userId="a82abb82597f8afb" providerId="LiveId" clId="{28D63657-B3B4-46AB-8F48-4E0A521A236A}" dt="2024-07-12T11:52:28.122" v="890" actId="478"/>
          <ac:picMkLst>
            <pc:docMk/>
            <pc:sldMk cId="2377159989" sldId="263"/>
            <ac:picMk id="7" creationId="{C9951260-D7A9-A9A4-E65B-8797BC7F6892}"/>
          </ac:picMkLst>
        </pc:picChg>
        <pc:picChg chg="add mod">
          <ac:chgData name="Jan van Nuland" userId="a82abb82597f8afb" providerId="LiveId" clId="{28D63657-B3B4-46AB-8F48-4E0A521A236A}" dt="2024-07-12T11:52:35.457" v="892" actId="14100"/>
          <ac:picMkLst>
            <pc:docMk/>
            <pc:sldMk cId="2377159989" sldId="263"/>
            <ac:picMk id="8" creationId="{AB324D4F-9902-7ADC-CB8C-05A79782A177}"/>
          </ac:picMkLst>
        </pc:picChg>
      </pc:sldChg>
      <pc:sldChg chg="addSp delSp modSp mod delAnim modAnim">
        <pc:chgData name="Jan van Nuland" userId="a82abb82597f8afb" providerId="LiveId" clId="{28D63657-B3B4-46AB-8F48-4E0A521A236A}" dt="2024-07-12T10:02:44.530" v="881" actId="120"/>
        <pc:sldMkLst>
          <pc:docMk/>
          <pc:sldMk cId="511159581" sldId="266"/>
        </pc:sldMkLst>
        <pc:spChg chg="mod">
          <ac:chgData name="Jan van Nuland" userId="a82abb82597f8afb" providerId="LiveId" clId="{28D63657-B3B4-46AB-8F48-4E0A521A236A}" dt="2024-07-12T10:02:42.047" v="880" actId="1076"/>
          <ac:spMkLst>
            <pc:docMk/>
            <pc:sldMk cId="511159581" sldId="266"/>
            <ac:spMk id="2" creationId="{1C7CFF03-9892-E17C-6E4A-5137B7241D44}"/>
          </ac:spMkLst>
        </pc:spChg>
        <pc:spChg chg="mod">
          <ac:chgData name="Jan van Nuland" userId="a82abb82597f8afb" providerId="LiveId" clId="{28D63657-B3B4-46AB-8F48-4E0A521A236A}" dt="2024-07-12T10:02:44.530" v="881" actId="120"/>
          <ac:spMkLst>
            <pc:docMk/>
            <pc:sldMk cId="511159581" sldId="266"/>
            <ac:spMk id="15" creationId="{3BEE9947-13F5-EEF0-9128-60EF30EDC853}"/>
          </ac:spMkLst>
        </pc:spChg>
        <pc:picChg chg="del">
          <ac:chgData name="Jan van Nuland" userId="a82abb82597f8afb" providerId="LiveId" clId="{28D63657-B3B4-46AB-8F48-4E0A521A236A}" dt="2024-07-12T08:55:38.968" v="567" actId="478"/>
          <ac:picMkLst>
            <pc:docMk/>
            <pc:sldMk cId="511159581" sldId="266"/>
            <ac:picMk id="4" creationId="{3EAB0FB5-F393-BEA3-191A-5CFCAD5991EC}"/>
          </ac:picMkLst>
        </pc:picChg>
        <pc:picChg chg="add mod">
          <ac:chgData name="Jan van Nuland" userId="a82abb82597f8afb" providerId="LiveId" clId="{28D63657-B3B4-46AB-8F48-4E0A521A236A}" dt="2024-07-12T10:02:31.064" v="878" actId="14100"/>
          <ac:picMkLst>
            <pc:docMk/>
            <pc:sldMk cId="511159581" sldId="266"/>
            <ac:picMk id="4" creationId="{779B1773-57E4-B698-69C5-9C35C0DF56F5}"/>
          </ac:picMkLst>
        </pc:picChg>
      </pc:sldChg>
      <pc:sldChg chg="addSp modSp mod ord">
        <pc:chgData name="Jan van Nuland" userId="a82abb82597f8afb" providerId="LiveId" clId="{28D63657-B3B4-46AB-8F48-4E0A521A236A}" dt="2024-07-12T09:16:20.177" v="818" actId="1076"/>
        <pc:sldMkLst>
          <pc:docMk/>
          <pc:sldMk cId="964464266" sldId="269"/>
        </pc:sldMkLst>
        <pc:spChg chg="mod">
          <ac:chgData name="Jan van Nuland" userId="a82abb82597f8afb" providerId="LiveId" clId="{28D63657-B3B4-46AB-8F48-4E0A521A236A}" dt="2024-07-12T08:51:16.219" v="450" actId="1076"/>
          <ac:spMkLst>
            <pc:docMk/>
            <pc:sldMk cId="964464266" sldId="269"/>
            <ac:spMk id="2" creationId="{1C7CFF03-9892-E17C-6E4A-5137B7241D44}"/>
          </ac:spMkLst>
        </pc:spChg>
        <pc:spChg chg="add mod">
          <ac:chgData name="Jan van Nuland" userId="a82abb82597f8afb" providerId="LiveId" clId="{28D63657-B3B4-46AB-8F48-4E0A521A236A}" dt="2024-07-12T08:52:21.761" v="499" actId="1076"/>
          <ac:spMkLst>
            <pc:docMk/>
            <pc:sldMk cId="964464266" sldId="269"/>
            <ac:spMk id="6" creationId="{9B94FD07-6A07-BB78-4FBD-89C67B14FB41}"/>
          </ac:spMkLst>
        </pc:spChg>
        <pc:spChg chg="mod">
          <ac:chgData name="Jan van Nuland" userId="a82abb82597f8afb" providerId="LiveId" clId="{28D63657-B3B4-46AB-8F48-4E0A521A236A}" dt="2024-07-12T09:16:20.177" v="818" actId="1076"/>
          <ac:spMkLst>
            <pc:docMk/>
            <pc:sldMk cId="964464266" sldId="269"/>
            <ac:spMk id="16" creationId="{158B4BD8-8E7E-7602-9B2E-A4F52BABB892}"/>
          </ac:spMkLst>
        </pc:spChg>
        <pc:picChg chg="add mod">
          <ac:chgData name="Jan van Nuland" userId="a82abb82597f8afb" providerId="LiveId" clId="{28D63657-B3B4-46AB-8F48-4E0A521A236A}" dt="2024-07-12T08:50:56.320" v="448"/>
          <ac:picMkLst>
            <pc:docMk/>
            <pc:sldMk cId="964464266" sldId="269"/>
            <ac:picMk id="5" creationId="{D3E8F80A-B7C2-46E8-6D80-7806A2E5828F}"/>
          </ac:picMkLst>
        </pc:picChg>
      </pc:sldChg>
      <pc:sldChg chg="addSp delSp modSp mod">
        <pc:chgData name="Jan van Nuland" userId="a82abb82597f8afb" providerId="LiveId" clId="{28D63657-B3B4-46AB-8F48-4E0A521A236A}" dt="2024-07-12T08:58:18.316" v="661" actId="1076"/>
        <pc:sldMkLst>
          <pc:docMk/>
          <pc:sldMk cId="662759967" sldId="270"/>
        </pc:sldMkLst>
        <pc:spChg chg="mod">
          <ac:chgData name="Jan van Nuland" userId="a82abb82597f8afb" providerId="LiveId" clId="{28D63657-B3B4-46AB-8F48-4E0A521A236A}" dt="2024-07-12T08:58:18.316" v="661" actId="1076"/>
          <ac:spMkLst>
            <pc:docMk/>
            <pc:sldMk cId="662759967" sldId="270"/>
            <ac:spMk id="2" creationId="{1C7CFF03-9892-E17C-6E4A-5137B7241D44}"/>
          </ac:spMkLst>
        </pc:spChg>
        <pc:spChg chg="mod">
          <ac:chgData name="Jan van Nuland" userId="a82abb82597f8afb" providerId="LiveId" clId="{28D63657-B3B4-46AB-8F48-4E0A521A236A}" dt="2024-07-12T08:58:14.439" v="660" actId="1076"/>
          <ac:spMkLst>
            <pc:docMk/>
            <pc:sldMk cId="662759967" sldId="270"/>
            <ac:spMk id="16" creationId="{158B4BD8-8E7E-7602-9B2E-A4F52BABB892}"/>
          </ac:spMkLst>
        </pc:spChg>
        <pc:picChg chg="mod ord">
          <ac:chgData name="Jan van Nuland" userId="a82abb82597f8afb" providerId="LiveId" clId="{28D63657-B3B4-46AB-8F48-4E0A521A236A}" dt="2024-07-12T08:53:46.851" v="506" actId="166"/>
          <ac:picMkLst>
            <pc:docMk/>
            <pc:sldMk cId="662759967" sldId="270"/>
            <ac:picMk id="5" creationId="{1EEA444E-93C7-DD5D-5EE1-585C18763D22}"/>
          </ac:picMkLst>
        </pc:picChg>
        <pc:picChg chg="del">
          <ac:chgData name="Jan van Nuland" userId="a82abb82597f8afb" providerId="LiveId" clId="{28D63657-B3B4-46AB-8F48-4E0A521A236A}" dt="2024-07-12T08:53:15.672" v="500" actId="478"/>
          <ac:picMkLst>
            <pc:docMk/>
            <pc:sldMk cId="662759967" sldId="270"/>
            <ac:picMk id="8" creationId="{891CEE48-347F-1A5F-404E-51F5D57F579D}"/>
          </ac:picMkLst>
        </pc:picChg>
        <pc:picChg chg="add mod">
          <ac:chgData name="Jan van Nuland" userId="a82abb82597f8afb" providerId="LiveId" clId="{28D63657-B3B4-46AB-8F48-4E0A521A236A}" dt="2024-07-12T08:53:35.998" v="504" actId="1076"/>
          <ac:picMkLst>
            <pc:docMk/>
            <pc:sldMk cId="662759967" sldId="270"/>
            <ac:picMk id="9" creationId="{09342657-C825-87F6-8E75-00BEEFD5E1C0}"/>
          </ac:picMkLst>
        </pc:picChg>
      </pc:sldChg>
      <pc:sldChg chg="addSp delSp modSp mod">
        <pc:chgData name="Jan van Nuland" userId="a82abb82597f8afb" providerId="LiveId" clId="{28D63657-B3B4-46AB-8F48-4E0A521A236A}" dt="2024-07-12T09:15:54.226" v="808" actId="20577"/>
        <pc:sldMkLst>
          <pc:docMk/>
          <pc:sldMk cId="1636068276" sldId="271"/>
        </pc:sldMkLst>
        <pc:spChg chg="mod">
          <ac:chgData name="Jan van Nuland" userId="a82abb82597f8afb" providerId="LiveId" clId="{28D63657-B3B4-46AB-8F48-4E0A521A236A}" dt="2024-07-12T09:10:18.971" v="693" actId="1076"/>
          <ac:spMkLst>
            <pc:docMk/>
            <pc:sldMk cId="1636068276" sldId="271"/>
            <ac:spMk id="2" creationId="{1C7CFF03-9892-E17C-6E4A-5137B7241D44}"/>
          </ac:spMkLst>
        </pc:spChg>
        <pc:spChg chg="mod">
          <ac:chgData name="Jan van Nuland" userId="a82abb82597f8afb" providerId="LiveId" clId="{28D63657-B3B4-46AB-8F48-4E0A521A236A}" dt="2024-07-12T09:15:54.226" v="808" actId="20577"/>
          <ac:spMkLst>
            <pc:docMk/>
            <pc:sldMk cId="1636068276" sldId="271"/>
            <ac:spMk id="15" creationId="{3BEE9947-13F5-EEF0-9128-60EF30EDC853}"/>
          </ac:spMkLst>
        </pc:spChg>
        <pc:picChg chg="del">
          <ac:chgData name="Jan van Nuland" userId="a82abb82597f8afb" providerId="LiveId" clId="{28D63657-B3B4-46AB-8F48-4E0A521A236A}" dt="2024-07-12T08:55:00.580" v="566" actId="478"/>
          <ac:picMkLst>
            <pc:docMk/>
            <pc:sldMk cId="1636068276" sldId="271"/>
            <ac:picMk id="5" creationId="{4C57C932-6970-CE10-9D0D-6464C3CB5258}"/>
          </ac:picMkLst>
        </pc:picChg>
        <pc:picChg chg="add mod">
          <ac:chgData name="Jan van Nuland" userId="a82abb82597f8afb" providerId="LiveId" clId="{28D63657-B3B4-46AB-8F48-4E0A521A236A}" dt="2024-07-12T09:10:13.579" v="692" actId="1076"/>
          <ac:picMkLst>
            <pc:docMk/>
            <pc:sldMk cId="1636068276" sldId="271"/>
            <ac:picMk id="6" creationId="{B7F71D15-4D7F-FA84-BF99-4A9236423336}"/>
          </ac:picMkLst>
        </pc:picChg>
        <pc:picChg chg="add mod">
          <ac:chgData name="Jan van Nuland" userId="a82abb82597f8afb" providerId="LiveId" clId="{28D63657-B3B4-46AB-8F48-4E0A521A236A}" dt="2024-07-12T09:09:14" v="680"/>
          <ac:picMkLst>
            <pc:docMk/>
            <pc:sldMk cId="1636068276" sldId="271"/>
            <ac:picMk id="7" creationId="{64D4B94A-37A9-8066-5B34-9BA5063AA3D3}"/>
          </ac:picMkLst>
        </pc:picChg>
        <pc:picChg chg="del">
          <ac:chgData name="Jan van Nuland" userId="a82abb82597f8afb" providerId="LiveId" clId="{28D63657-B3B4-46AB-8F48-4E0A521A236A}" dt="2024-07-12T08:54:59.770" v="565" actId="478"/>
          <ac:picMkLst>
            <pc:docMk/>
            <pc:sldMk cId="1636068276" sldId="271"/>
            <ac:picMk id="1026" creationId="{66E09E3D-010B-5C4F-BCCD-64C81CF6FD7E}"/>
          </ac:picMkLst>
        </pc:picChg>
      </pc:sldChg>
      <pc:sldChg chg="del">
        <pc:chgData name="Jan van Nuland" userId="a82abb82597f8afb" providerId="LiveId" clId="{28D63657-B3B4-46AB-8F48-4E0A521A236A}" dt="2024-07-12T08:58:39.438" v="662" actId="2696"/>
        <pc:sldMkLst>
          <pc:docMk/>
          <pc:sldMk cId="3044117059" sldId="32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6697791-FA99-84C4-9F24-8A9CA6C347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/>
              <a:t>GOTD 1629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181140-43DF-B028-D874-63FC8B1DDA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dirty="0"/>
              <a:t>Hand-out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386D6B-051C-2746-F3FF-4D80953A44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dirty="0"/>
              <a:t>©© 2024 Jan van Nuland – canonrosmalen@gmail.com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8440D7-DD47-4A20-BBFE-B269D8806D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nl-NL" dirty="0"/>
              <a:t>Voor Heemkundekring Rosmalen</a:t>
            </a:r>
          </a:p>
        </p:txBody>
      </p:sp>
    </p:spTree>
    <p:extLst>
      <p:ext uri="{BB962C8B-B14F-4D97-AF65-F5344CB8AC3E}">
        <p14:creationId xmlns:p14="http://schemas.microsoft.com/office/powerpoint/2010/main" val="117369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2284C-E105-462E-AD44-86EB2064CBC4}" type="datetimeFigureOut">
              <a:rPr lang="nl-NL" smtClean="0"/>
              <a:t>12-7-2024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617C1-14AA-4356-AB67-014820C689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40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25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978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952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37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E6EAE-BF64-5035-102B-99BC3A641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577F98-26D0-42F7-D9B3-3BBE25D2F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85225-9D37-C09E-1987-104B59FF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C8DB-9C5A-4191-B6CC-03021533CD3A}" type="datetime1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FC7806-1EA1-F1D5-B7BB-5EAAF79C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424E48-269D-93EA-4E29-1E0F92D5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99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66C9B-6B15-E4CA-6E8B-5082868B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D89C11-7D35-02CB-9AC6-0BABB64DD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2A9397-0D5E-B172-0486-0128290B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3640-0C44-4095-A4CC-56EC53F92852}" type="datetime1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BC9513-BF90-80B6-C47F-6DC77164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23F9F6-1192-5CC1-48EA-FDD631C1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42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0733497-2885-0D6B-780D-FFF4DABE4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024FDD-8B1B-A0D6-510F-1748F34A6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2BCCD8-C6DE-7EF2-BC50-C1ABBF25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2EA9-AF0F-49C2-97EB-A9B740ECB935}" type="datetime1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976AFF-AB9B-2D6D-76D4-ADA176CE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02F90E-0F1D-DC39-2CB0-A9ACAAD6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62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9BBE8-A6AD-2372-CC6F-F96AB2AE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D8D2ED-60BD-129C-9B10-C3624C867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289C45-85AA-B137-D87B-403F73B2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73E53C-10B5-13C1-8ADC-4CC17F5F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37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BFCA4F1-249A-491C-828F-122B510891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17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A58CE-90CD-4646-CD20-C311B0FF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C5CC82-1AAB-2626-A818-FB2C97DBE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1D9C0-5CFF-D92A-0FB8-A3C58931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6370-6D55-43EA-A35D-7AA02464CAEB}" type="datetime1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7B9C71-5A31-038F-7783-318EF25E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C63E64-C676-7872-256C-B9FB9914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40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D86C1-6176-3138-8D29-75A4FD8C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9FF0A1-ECD0-1D4E-D70B-F1BC038B3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6624B8-566A-9675-0761-C19D607D5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1C9A83-2307-30E4-9D08-A70C7E02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BACC-468F-4A0B-905B-A6488C1137D5}" type="datetime1">
              <a:rPr lang="nl-NL" smtClean="0"/>
              <a:t>12-7-2024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086D0D-4CBD-023A-7E72-C0EE1101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B9E34D-972D-43B3-0FCE-55EBB1B8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06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77AEC-44B0-4253-E4CC-C38484C7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5F26B1-23E0-ABD9-241D-A7AE0CADD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ABDB1F-734D-2C3E-F087-8BE81D56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A15192-D328-0667-2C97-242C08D79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FE905D-5828-5C2B-3608-F76A638AE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4C1DAA-4EA7-127F-F9F4-5CD4A473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D9C0-04FD-408D-8F3E-B55AEDB29589}" type="datetime1">
              <a:rPr lang="nl-NL" smtClean="0"/>
              <a:t>12-7-2024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C72C9C6-51F3-F2FF-CD97-9A806CFE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2440F86-7769-CA59-8696-161BBD6A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89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68E04-8091-D885-9C44-AD7DFB8A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9EEA243-DFF8-62A3-8E88-F5BF2D3E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32D4-EA93-4EAD-8182-E66D361D94BE}" type="datetime1">
              <a:rPr lang="nl-NL" smtClean="0"/>
              <a:t>12-7-2024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1B8B93-BB80-D4E0-4648-F06AF71D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636396-CD4C-7C7E-0E9C-62AF02EE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90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ADC395-9D4B-0FBC-4E68-46B55FCF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CE6E-074D-4D58-B945-4C98D989A5E9}" type="datetime1">
              <a:rPr lang="nl-NL" smtClean="0"/>
              <a:t>12-7-2024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B5A3F77-B1F6-A51B-666E-2A6F03DE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920251-A6FB-3562-9375-30106003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12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40E3A-4DA8-33EB-C6DE-F623242D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21CCB-5C65-3E73-02FB-C1C9BC5E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C33C70-9460-0A71-F7CF-7CF14959B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C886E0-D210-31FA-76A4-5659018A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89D9-E9B4-4D8A-8114-9CB641238D9B}" type="datetime1">
              <a:rPr lang="nl-NL" smtClean="0"/>
              <a:t>12-7-2024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ADE159-415E-95F8-C834-9ED4D4F6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0E9539-B49D-3BE6-C1D2-6CB316B0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88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7C187-2194-A497-4A55-379EE9D5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648D045-32CB-F9AC-DB4D-5EBED2D1D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5D47D0-5DD1-7D18-EDC6-BF4432689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953708-6DFC-8A29-F6AE-A92877B6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98EE-D3A7-477F-A09E-3CF710698997}" type="datetime1">
              <a:rPr lang="nl-NL" smtClean="0"/>
              <a:t>12-7-2024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6D2AD0-CB66-C856-9D71-99CB2FCB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38CF42-8110-37CF-AE2B-8F96141B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73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8A6A3D6-8EEC-BB3D-3A09-166DD5A7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45EA6F-D273-7A6C-5E0D-AC7358616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5A8FA6-BB2D-2F84-2CB7-7E7B22A58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974612-5B60-44DA-BE64-5B46241D547D}" type="datetime1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4EEB69-3EE4-AEDF-4B2E-217AD3AE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5F4038-3366-B2C0-6AE0-A94DF44D3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43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H4HIvQqQ3M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canonvannederland.nl/nl/page/298336/s-hertogenbosch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A259D529-DEFA-DA55-5197-49FBD9CAEB1C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EEDEC030-063F-6550-36AD-D916FBB4B48A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E5C63CF3-E94B-6D21-14E4-BAA93E884EAE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7" name="Afbeelding 6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F74F61E3-BE1F-04B2-528D-18F0009AD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8" name="Afbeelding 7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79CE0145-F0C1-726C-9F6A-E8B02F455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E81D0D91-79A8-D858-CC66-8A973018A06F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59144E7B-A1D7-9D19-5587-820AF3C9A3A4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D5AD8A3-46B1-3C14-ED9B-1703EDE3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1</a:t>
            </a:fld>
            <a:endParaRPr lang="nl-NL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/>
        </p:nvSpPr>
        <p:spPr>
          <a:xfrm>
            <a:off x="1699437" y="1976953"/>
            <a:ext cx="2207327" cy="395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FF6026"/>
                </a:solidFill>
              </a:rPr>
              <a:t>Wat?</a:t>
            </a:r>
          </a:p>
          <a:p>
            <a:br>
              <a:rPr lang="nl-NL" sz="3600" dirty="0">
                <a:solidFill>
                  <a:srgbClr val="FF6026"/>
                </a:solidFill>
              </a:rPr>
            </a:br>
            <a:endParaRPr lang="nl-NL" sz="3600" dirty="0">
              <a:solidFill>
                <a:srgbClr val="FF6026"/>
              </a:solidFill>
            </a:endParaRPr>
          </a:p>
          <a:p>
            <a:r>
              <a:rPr lang="nl-NL" sz="3600" dirty="0">
                <a:solidFill>
                  <a:srgbClr val="FF6026"/>
                </a:solidFill>
              </a:rPr>
              <a:t>Waar?</a:t>
            </a:r>
          </a:p>
        </p:txBody>
      </p:sp>
      <p:pic>
        <p:nvPicPr>
          <p:cNvPr id="4" name="Afbeelding 3" descr="Afbeelding met buitenshuis, tekst, plant, boom&#10;&#10;Automatisch gegenereerde beschrijving">
            <a:extLst>
              <a:ext uri="{FF2B5EF4-FFF2-40B4-BE49-F238E27FC236}">
                <a16:creationId xmlns:a16="http://schemas.microsoft.com/office/drawing/2014/main" id="{810752C8-2DDE-B706-01FD-CAE057200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90" y="0"/>
            <a:ext cx="7166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4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9" y="1779019"/>
            <a:ext cx="4694682" cy="598422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Steden en dorpen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F41F51F-AFDF-A13A-A4C9-C9957C5309D7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B33C1E49-F8E4-24C0-D49C-7FEEEE9A9538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1FAA6688-9265-EB65-E51F-11DA54E85688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2BA4C696-803B-94F7-DDA3-D2F51D9DE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0" name="Afbeelding 19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07ED2320-684A-CE86-E374-9E805AAC8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40524295-48C6-20D6-0C55-D8C688AFF054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156B04D-F5FF-03A4-621E-FF63DF743D79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5DB0FB9-0428-89B8-00A1-31BC2B9B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2</a:t>
            </a:fld>
            <a:endParaRPr lang="nl-NL"/>
          </a:p>
        </p:txBody>
      </p:sp>
      <p:pic>
        <p:nvPicPr>
          <p:cNvPr id="7" name="Afbeelding 6" descr="Afbeelding met graf, begraafplaats, buitenshuis, gebouw&#10;&#10;Automatisch gegenereerde beschrijving">
            <a:extLst>
              <a:ext uri="{FF2B5EF4-FFF2-40B4-BE49-F238E27FC236}">
                <a16:creationId xmlns:a16="http://schemas.microsoft.com/office/drawing/2014/main" id="{9BCF6FEE-522E-B4F9-8512-FE86F4191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768667"/>
            <a:ext cx="7094220" cy="532066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9639665-8642-8192-E8F8-440CFBEE2881}"/>
              </a:ext>
            </a:extLst>
          </p:cNvPr>
          <p:cNvSpPr txBox="1"/>
          <p:nvPr/>
        </p:nvSpPr>
        <p:spPr>
          <a:xfrm>
            <a:off x="44959" y="2527537"/>
            <a:ext cx="53385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b="1" dirty="0"/>
              <a:t>Wat ?</a:t>
            </a:r>
            <a:r>
              <a:rPr lang="nl-NL" sz="2000" dirty="0"/>
              <a:t> Grenssteen Den Bosch - Rosmalen</a:t>
            </a:r>
          </a:p>
          <a:p>
            <a:pPr marL="354013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Deze foto: de echte steen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b="1" dirty="0"/>
              <a:t>Waar?</a:t>
            </a:r>
            <a:r>
              <a:rPr lang="nl-NL" sz="2000" dirty="0"/>
              <a:t> Jasmijnstraat Hintham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In 1196 ‘s-Hertogenbosch stadsrechten</a:t>
            </a:r>
          </a:p>
          <a:p>
            <a:pPr marL="354013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Van eerste hertog van Brabant: Hendrik I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In 1300 Rosmalen eigenaar grond</a:t>
            </a:r>
          </a:p>
          <a:p>
            <a:pPr marL="354013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Van Jan II, zesde hertog Brabant</a:t>
            </a:r>
          </a:p>
        </p:txBody>
      </p:sp>
    </p:spTree>
    <p:extLst>
      <p:ext uri="{BB962C8B-B14F-4D97-AF65-F5344CB8AC3E}">
        <p14:creationId xmlns:p14="http://schemas.microsoft.com/office/powerpoint/2010/main" val="156263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9" y="1632424"/>
            <a:ext cx="5644909" cy="663977"/>
          </a:xfrm>
        </p:spPr>
        <p:txBody>
          <a:bodyPr>
            <a:normAutofit fontScale="90000"/>
          </a:bodyPr>
          <a:lstStyle/>
          <a:p>
            <a:r>
              <a:rPr lang="nl-NL">
                <a:solidFill>
                  <a:srgbClr val="FF6026"/>
                </a:solidFill>
              </a:rPr>
              <a:t>Hertogdom Brabant </a:t>
            </a:r>
            <a:r>
              <a:rPr lang="nl-NL" dirty="0">
                <a:solidFill>
                  <a:srgbClr val="FF6026"/>
                </a:solidFill>
              </a:rPr>
              <a:t>1400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CC77C8E-ECE9-76C4-D899-1B3D0AF8983E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5C836DA6-50C4-3B3D-06CC-CBC753512540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D054AEA5-5A1E-9BDF-AB61-5E1FB2B88A2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Afbeelding 20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5ADF187D-9A51-CFED-7797-5243A31CC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C3E2017-7D77-F618-604D-BEF874279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EC81BCB-2BDE-09B2-8EF1-5F244CA126D0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DC3BB68-2EAB-3898-3394-9B1BF840DB35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71B091-2B57-3064-4B68-7BBF9664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3</a:t>
            </a:fld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58B4BD8-8E7E-7602-9B2E-A4F52BABB892}"/>
              </a:ext>
            </a:extLst>
          </p:cNvPr>
          <p:cNvSpPr txBox="1"/>
          <p:nvPr/>
        </p:nvSpPr>
        <p:spPr>
          <a:xfrm>
            <a:off x="282008" y="2536347"/>
            <a:ext cx="51245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Bestuurd door de hertogen van Brabant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In wat nu Nederland en België is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Groot gebied met veel steden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Brabantse ‘Gouden Eeuw’ 1430-1550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Vooral veel textiel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Hollandse Gouden eeuw: 1600 – 1700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Slechte tijd voor Brabant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551F30A-651D-C6F7-11AD-6E85C682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99" y="67527"/>
            <a:ext cx="6321251" cy="66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5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54" y="1779018"/>
            <a:ext cx="4805881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‘s-Hertogenbosch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105591" y="2442995"/>
            <a:ext cx="534105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Hoofdstad Noordelijk Brabant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Rond 1160 gesticht in de buurt van </a:t>
            </a:r>
            <a:r>
              <a:rPr lang="nl-NL" sz="2000" dirty="0" err="1"/>
              <a:t>Orthen</a:t>
            </a:r>
            <a:endParaRPr lang="nl-NL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Het was in het “bos van de hertog”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In 1196 stadsrechten van Hendrik I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Stadsmuren nog steeds te zien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Vanaf 1511 betaald Rosmalen belasting aan Den Bosch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F41F51F-AFDF-A13A-A4C9-C9957C5309D7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B33C1E49-F8E4-24C0-D49C-7FEEEE9A9538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1FAA6688-9265-EB65-E51F-11DA54E85688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2BA4C696-803B-94F7-DDA3-D2F51D9DE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0" name="Afbeelding 19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07ED2320-684A-CE86-E374-9E805AAC8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40524295-48C6-20D6-0C55-D8C688AFF054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156B04D-F5FF-03A4-621E-FF63DF743D79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5DB0FB9-0428-89B8-00A1-31BC2B9B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 descr="Afbeelding met gebouw, buitenshuis, hemel, kasteel&#10;&#10;Automatisch gegenereerde beschrijving">
            <a:extLst>
              <a:ext uri="{FF2B5EF4-FFF2-40B4-BE49-F238E27FC236}">
                <a16:creationId xmlns:a16="http://schemas.microsoft.com/office/drawing/2014/main" id="{B7F71D15-4D7F-FA84-BF99-4A9236423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969" y="1105884"/>
            <a:ext cx="6631963" cy="451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6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9" y="3051842"/>
            <a:ext cx="5360266" cy="52733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Ridder Jan van </a:t>
            </a:r>
            <a:r>
              <a:rPr lang="nl-NL" dirty="0" err="1">
                <a:solidFill>
                  <a:srgbClr val="FF6026"/>
                </a:solidFill>
              </a:rPr>
              <a:t>Baexen</a:t>
            </a:r>
            <a:endParaRPr lang="nl-NL" dirty="0">
              <a:solidFill>
                <a:srgbClr val="FF6026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58B4BD8-8E7E-7602-9B2E-A4F52BABB892}"/>
              </a:ext>
            </a:extLst>
          </p:cNvPr>
          <p:cNvSpPr txBox="1"/>
          <p:nvPr/>
        </p:nvSpPr>
        <p:spPr>
          <a:xfrm>
            <a:off x="146947" y="4237896"/>
            <a:ext cx="59831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Ridder Jan van </a:t>
            </a:r>
            <a:r>
              <a:rPr lang="nl-NL" sz="2000" dirty="0" err="1"/>
              <a:t>Baexen</a:t>
            </a:r>
            <a:r>
              <a:rPr lang="nl-NL" sz="2000" dirty="0"/>
              <a:t> 1450 – 1530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Eerste en enige Heer van Rosmalen tot 1511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1485 geeft burcht </a:t>
            </a:r>
            <a:r>
              <a:rPr lang="nl-NL" sz="2000" dirty="0" err="1"/>
              <a:t>Rodenborch</a:t>
            </a:r>
            <a:r>
              <a:rPr lang="nl-NL" sz="2000" dirty="0"/>
              <a:t> aan kloosterzusters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Klooster gaat Annenborch heten.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In wijk De </a:t>
            </a:r>
            <a:r>
              <a:rPr lang="nl-NL" sz="2000" dirty="0" err="1"/>
              <a:t>Overlaet</a:t>
            </a:r>
            <a:r>
              <a:rPr lang="nl-NL" sz="2000" dirty="0"/>
              <a:t>  Jan van </a:t>
            </a:r>
            <a:r>
              <a:rPr lang="nl-NL" sz="2000" dirty="0" err="1"/>
              <a:t>Baexenpark</a:t>
            </a:r>
            <a:endParaRPr lang="nl-NL" sz="2000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CC77C8E-ECE9-76C4-D899-1B3D0AF8983E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5C836DA6-50C4-3B3D-06CC-CBC753512540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D054AEA5-5A1E-9BDF-AB61-5E1FB2B88A2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Afbeelding 20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5ADF187D-9A51-CFED-7797-5243A31CC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C3E2017-7D77-F618-604D-BEF874279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EC81BCB-2BDE-09B2-8EF1-5F244CA126D0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DC3BB68-2EAB-3898-3394-9B1BF840DB35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71B091-2B57-3064-4B68-7BBF9664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5</a:t>
            </a:fld>
            <a:endParaRPr lang="nl-NL"/>
          </a:p>
        </p:txBody>
      </p:sp>
      <p:pic>
        <p:nvPicPr>
          <p:cNvPr id="5" name="Afbeelding 4" descr="Afbeelding met wolk, gras, landschap, hemel&#10;&#10;Automatisch gegenereerde beschrijving">
            <a:extLst>
              <a:ext uri="{FF2B5EF4-FFF2-40B4-BE49-F238E27FC236}">
                <a16:creationId xmlns:a16="http://schemas.microsoft.com/office/drawing/2014/main" id="{D3E8F80A-B7C2-46E8-6D80-7806A2E58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54" y="10834"/>
            <a:ext cx="7219864" cy="472118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B94FD07-6A07-BB78-4FBD-89C67B14FB41}"/>
              </a:ext>
            </a:extLst>
          </p:cNvPr>
          <p:cNvSpPr txBox="1"/>
          <p:nvPr/>
        </p:nvSpPr>
        <p:spPr>
          <a:xfrm>
            <a:off x="7739037" y="4732020"/>
            <a:ext cx="140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err="1"/>
              <a:t>Rodenborch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96446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1CC77C8E-ECE9-76C4-D899-1B3D0AF8983E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5C836DA6-50C4-3B3D-06CC-CBC753512540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D054AEA5-5A1E-9BDF-AB61-5E1FB2B88A2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Afbeelding 20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5ADF187D-9A51-CFED-7797-5243A31CC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C3E2017-7D77-F618-604D-BEF874279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EC81BCB-2BDE-09B2-8EF1-5F244CA126D0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DC3BB68-2EAB-3898-3394-9B1BF840DB35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71B091-2B57-3064-4B68-7BBF9664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6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18" y="2253946"/>
            <a:ext cx="5200246" cy="114083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6026"/>
                </a:solidFill>
              </a:rPr>
              <a:t>Wow: Slot gevonden!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58B4BD8-8E7E-7602-9B2E-A4F52BABB892}"/>
              </a:ext>
            </a:extLst>
          </p:cNvPr>
          <p:cNvSpPr txBox="1"/>
          <p:nvPr/>
        </p:nvSpPr>
        <p:spPr>
          <a:xfrm>
            <a:off x="34695" y="3474570"/>
            <a:ext cx="53458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Interessant om thuis te vertellen!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In 1669 brandde het klooster Annenborch af.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Op die plek eeuwenoude lindeboom. monument. 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In 1986 oud slot klooster gevonden.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Te zien in het Groot Tuighuis in Den Bosch.</a:t>
            </a:r>
          </a:p>
        </p:txBody>
      </p:sp>
      <p:pic>
        <p:nvPicPr>
          <p:cNvPr id="9" name="Afbeelding 8" descr="Afbeelding met gras, buitenshuis, hemel, boom&#10;&#10;Automatisch gegenereerde beschrijving">
            <a:extLst>
              <a:ext uri="{FF2B5EF4-FFF2-40B4-BE49-F238E27FC236}">
                <a16:creationId xmlns:a16="http://schemas.microsoft.com/office/drawing/2014/main" id="{09342657-C825-87F6-8E75-00BEEFD5E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586" y="2174155"/>
            <a:ext cx="6811414" cy="4695275"/>
          </a:xfrm>
          <a:prstGeom prst="rect">
            <a:avLst/>
          </a:prstGeom>
        </p:spPr>
      </p:pic>
      <p:pic>
        <p:nvPicPr>
          <p:cNvPr id="5" name="Afbeelding 4" descr="Afbeelding met gereedschap, metaal, Stillevenfotografie, sleutel&#10;&#10;Automatisch gegenereerde beschrijving">
            <a:extLst>
              <a:ext uri="{FF2B5EF4-FFF2-40B4-BE49-F238E27FC236}">
                <a16:creationId xmlns:a16="http://schemas.microsoft.com/office/drawing/2014/main" id="{1EEA444E-93C7-DD5D-5EE1-585C18763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419" y="42745"/>
            <a:ext cx="3817587" cy="276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96" y="3123952"/>
            <a:ext cx="1674061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Extra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234749" y="3847155"/>
            <a:ext cx="3182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2000" dirty="0"/>
              <a:t>Filmpje :</a:t>
            </a:r>
          </a:p>
          <a:p>
            <a:pPr algn="ctr"/>
            <a:r>
              <a:rPr lang="nl-NL" sz="2000" dirty="0"/>
              <a:t>‘s-Hertogenbosch in 1500</a:t>
            </a:r>
          </a:p>
          <a:p>
            <a:r>
              <a:rPr lang="nl-NL" sz="2000" dirty="0"/>
              <a:t>(2:14 min)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88B10566-6AD0-84DE-9649-0FE12B183F1D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1041BA05-18C1-5652-3BF6-BEDA53BD415F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0E5E1FD8-5183-AC7B-D01E-EFA2F2D6AB9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E374A8D5-92CD-FCA7-F358-ACFB9B6BD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16" name="Afbeelding 15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FB68505-D4A6-CE1B-9616-DF5232BA6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AE4E1673-9669-C843-AE62-375098099629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79009A77-7226-5ED4-B761-6EE0D295B257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465546-DEA1-2E10-B243-FA93DF4B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7</a:t>
            </a:fld>
            <a:endParaRPr lang="nl-NL"/>
          </a:p>
        </p:txBody>
      </p:sp>
      <p:pic>
        <p:nvPicPr>
          <p:cNvPr id="4" name="Onlinemedia 3" title="De stad van Bosch - 's-Hertogenbosch anno 1500">
            <a:hlinkClick r:id="" action="ppaction://media"/>
            <a:extLst>
              <a:ext uri="{FF2B5EF4-FFF2-40B4-BE49-F238E27FC236}">
                <a16:creationId xmlns:a16="http://schemas.microsoft.com/office/drawing/2014/main" id="{779B1773-57E4-B698-69C5-9C35C0DF56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326150" y="248149"/>
            <a:ext cx="8631101" cy="647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92" y="2673529"/>
            <a:ext cx="5352468" cy="663977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rgbClr val="FF6026"/>
                </a:solidFill>
              </a:rPr>
              <a:t>1000-1500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434804" y="3267029"/>
            <a:ext cx="45829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De Late Middeleeuwen</a:t>
            </a:r>
          </a:p>
          <a:p>
            <a:pPr>
              <a:spcAft>
                <a:spcPts val="1200"/>
              </a:spcAft>
            </a:pPr>
            <a:endParaRPr lang="nl-NL" sz="2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C708FAC-85BE-6593-2A37-4D8BADF26749}"/>
              </a:ext>
            </a:extLst>
          </p:cNvPr>
          <p:cNvSpPr txBox="1"/>
          <p:nvPr/>
        </p:nvSpPr>
        <p:spPr>
          <a:xfrm>
            <a:off x="34694" y="6004257"/>
            <a:ext cx="5480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/>
              <a:t>©© 2024 Jan van Nuland, samenstelling tekst en vormgeving – canonrosmalen@gmail.com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6E4ECD9-11DA-256D-25E6-73FE37ABA7C5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4C28DD5D-4AFE-EE51-F07B-E151FAAB77B8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A1F82A46-A213-3E8A-3BDD-6DB4FD16E611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8" name="Afbeelding 17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FE6F87A0-4AD8-3153-6413-F40E8D5BF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19" name="Afbeelding 18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EBDA92A6-28C1-B7CB-AC9D-CA998AB47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9C90258B-8259-718D-AA27-786112A1C6AE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809E6B5E-18E2-0B27-5A90-0AB33D259C98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A8A98BA4-E27B-058C-89BF-CA1B95C76EE1}"/>
              </a:ext>
            </a:extLst>
          </p:cNvPr>
          <p:cNvSpPr/>
          <p:nvPr/>
        </p:nvSpPr>
        <p:spPr>
          <a:xfrm>
            <a:off x="359486" y="2130938"/>
            <a:ext cx="4658284" cy="457397"/>
          </a:xfrm>
          <a:prstGeom prst="roundRect">
            <a:avLst/>
          </a:prstGeom>
          <a:solidFill>
            <a:srgbClr val="FF6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Naar meer info op Canon-pagina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B905CB9-9AD0-D2A3-0FC8-5BAEB4AF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8</a:t>
            </a:fld>
            <a:endParaRPr lang="nl-NL"/>
          </a:p>
        </p:txBody>
      </p:sp>
      <p:pic>
        <p:nvPicPr>
          <p:cNvPr id="11" name="Afbeelding 10" descr="Afbeelding met tekenfilm, tekening, kunst&#10;&#10;Automatisch gegenereerde beschrijving">
            <a:extLst>
              <a:ext uri="{FF2B5EF4-FFF2-40B4-BE49-F238E27FC236}">
                <a16:creationId xmlns:a16="http://schemas.microsoft.com/office/drawing/2014/main" id="{1558A427-31F4-F442-4293-6FCBB3B08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061" y="212486"/>
            <a:ext cx="6381848" cy="637119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B324D4F-9902-7ADC-CB8C-05A79782A1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6160" y="255484"/>
            <a:ext cx="1406106" cy="172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99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295</Words>
  <Application>Microsoft Office PowerPoint</Application>
  <PresentationFormat>Breedbeeld</PresentationFormat>
  <Paragraphs>83</Paragraphs>
  <Slides>8</Slides>
  <Notes>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Kantoorthema</vt:lpstr>
      <vt:lpstr>PowerPoint-presentatie</vt:lpstr>
      <vt:lpstr>Steden en dorpen</vt:lpstr>
      <vt:lpstr>Hertogdom Brabant 1400</vt:lpstr>
      <vt:lpstr>‘s-Hertogenbosch</vt:lpstr>
      <vt:lpstr>Ridder Jan van Baexen</vt:lpstr>
      <vt:lpstr>Wow: Slot gevonden!</vt:lpstr>
      <vt:lpstr>Extra</vt:lpstr>
      <vt:lpstr>1000-1500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van Nuland</dc:creator>
  <cp:lastModifiedBy>Jan van Nuland</cp:lastModifiedBy>
  <cp:revision>5</cp:revision>
  <dcterms:created xsi:type="dcterms:W3CDTF">2024-05-03T10:11:38Z</dcterms:created>
  <dcterms:modified xsi:type="dcterms:W3CDTF">2024-07-12T11:53:22Z</dcterms:modified>
</cp:coreProperties>
</file>