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E9"/>
    <a:srgbClr val="AD85C4"/>
    <a:srgbClr val="99999B"/>
    <a:srgbClr val="C27726"/>
    <a:srgbClr val="E77C4E"/>
    <a:srgbClr val="C4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8F3C3-D7F0-4FDC-9B2F-80BD5F1A23EE}" v="105" dt="2024-11-09T14:03:2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>
      <p:cViewPr varScale="1">
        <p:scale>
          <a:sx n="56" d="100"/>
          <a:sy n="56" d="100"/>
        </p:scale>
        <p:origin x="15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CBC8F3C3-D7F0-4FDC-9B2F-80BD5F1A23EE}"/>
    <pc:docChg chg="undo redo custSel modSld">
      <pc:chgData name="Jan van Nuland" userId="a82abb82597f8afb" providerId="LiveId" clId="{CBC8F3C3-D7F0-4FDC-9B2F-80BD5F1A23EE}" dt="2024-11-09T14:03:32.130" v="521" actId="1076"/>
      <pc:docMkLst>
        <pc:docMk/>
      </pc:docMkLst>
      <pc:sldChg chg="addSp delSp modSp mod setBg">
        <pc:chgData name="Jan van Nuland" userId="a82abb82597f8afb" providerId="LiveId" clId="{CBC8F3C3-D7F0-4FDC-9B2F-80BD5F1A23EE}" dt="2024-11-09T13:59:57.155" v="483" actId="1076"/>
        <pc:sldMkLst>
          <pc:docMk/>
          <pc:sldMk cId="2566922382" sldId="256"/>
        </pc:sldMkLst>
        <pc:spChg chg="add mod">
          <ac:chgData name="Jan van Nuland" userId="a82abb82597f8afb" providerId="LiveId" clId="{CBC8F3C3-D7F0-4FDC-9B2F-80BD5F1A23EE}" dt="2024-11-09T13:59:44.203" v="482" actId="20577"/>
          <ac:spMkLst>
            <pc:docMk/>
            <pc:sldMk cId="2566922382" sldId="256"/>
            <ac:spMk id="2" creationId="{BC651A46-3E85-BFFD-FEDE-B298A2D55F41}"/>
          </ac:spMkLst>
        </pc:spChg>
        <pc:spChg chg="add mod">
          <ac:chgData name="Jan van Nuland" userId="a82abb82597f8afb" providerId="LiveId" clId="{CBC8F3C3-D7F0-4FDC-9B2F-80BD5F1A23EE}" dt="2024-11-09T13:59:57.155" v="483" actId="1076"/>
          <ac:spMkLst>
            <pc:docMk/>
            <pc:sldMk cId="2566922382" sldId="256"/>
            <ac:spMk id="5" creationId="{EB9DCBB9-3161-F92F-43FA-6D22750261FB}"/>
          </ac:spMkLst>
        </pc:spChg>
        <pc:spChg chg="add mod">
          <ac:chgData name="Jan van Nuland" userId="a82abb82597f8afb" providerId="LiveId" clId="{CBC8F3C3-D7F0-4FDC-9B2F-80BD5F1A23EE}" dt="2024-11-09T13:46:51.780" v="403" actId="1076"/>
          <ac:spMkLst>
            <pc:docMk/>
            <pc:sldMk cId="2566922382" sldId="256"/>
            <ac:spMk id="6" creationId="{64587C90-E803-E1EB-0551-E80B32E2933F}"/>
          </ac:spMkLst>
        </pc:spChg>
        <pc:picChg chg="add mod">
          <ac:chgData name="Jan van Nuland" userId="a82abb82597f8afb" providerId="LiveId" clId="{CBC8F3C3-D7F0-4FDC-9B2F-80BD5F1A23EE}" dt="2024-11-09T12:50:25.358" v="220" actId="1076"/>
          <ac:picMkLst>
            <pc:docMk/>
            <pc:sldMk cId="2566922382" sldId="256"/>
            <ac:picMk id="3" creationId="{C036BF3A-D401-AF75-333D-A8C8E2B01A1A}"/>
          </ac:picMkLst>
        </pc:picChg>
        <pc:picChg chg="add mod">
          <ac:chgData name="Jan van Nuland" userId="a82abb82597f8afb" providerId="LiveId" clId="{CBC8F3C3-D7F0-4FDC-9B2F-80BD5F1A23EE}" dt="2024-11-09T13:48:05.339" v="409" actId="1076"/>
          <ac:picMkLst>
            <pc:docMk/>
            <pc:sldMk cId="2566922382" sldId="256"/>
            <ac:picMk id="4" creationId="{2071AEBA-9B4D-3ED8-A585-2A6C4A9696CF}"/>
          </ac:picMkLst>
        </pc:picChg>
        <pc:picChg chg="mod">
          <ac:chgData name="Jan van Nuland" userId="a82abb82597f8afb" providerId="LiveId" clId="{CBC8F3C3-D7F0-4FDC-9B2F-80BD5F1A23EE}" dt="2024-11-09T13:46:51.780" v="403" actId="1076"/>
          <ac:picMkLst>
            <pc:docMk/>
            <pc:sldMk cId="2566922382" sldId="256"/>
            <ac:picMk id="102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7.611" v="402" actId="478"/>
          <ac:picMkLst>
            <pc:docMk/>
            <pc:sldMk cId="2566922382" sldId="256"/>
            <ac:picMk id="103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6.411" v="401" actId="478"/>
          <ac:picMkLst>
            <pc:docMk/>
            <pc:sldMk cId="2566922382" sldId="256"/>
            <ac:picMk id="103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5.509" v="400" actId="478"/>
          <ac:picMkLst>
            <pc:docMk/>
            <pc:sldMk cId="2566922382" sldId="256"/>
            <ac:picMk id="103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4.281" v="399" actId="478"/>
          <ac:picMkLst>
            <pc:docMk/>
            <pc:sldMk cId="2566922382" sldId="256"/>
            <ac:picMk id="1042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3.354" v="398" actId="478"/>
          <ac:picMkLst>
            <pc:docMk/>
            <pc:sldMk cId="2566922382" sldId="256"/>
            <ac:picMk id="1043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2.479" v="397" actId="478"/>
          <ac:picMkLst>
            <pc:docMk/>
            <pc:sldMk cId="2566922382" sldId="256"/>
            <ac:picMk id="104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2:50:17.509" v="218" actId="478"/>
          <ac:picMkLst>
            <pc:docMk/>
            <pc:sldMk cId="2566922382" sldId="256"/>
            <ac:picMk id="1046" creationId="{00000000-0000-0000-0000-000000000000}"/>
          </ac:picMkLst>
        </pc:picChg>
      </pc:sldChg>
      <pc:sldChg chg="addSp delSp modSp mod setBg">
        <pc:chgData name="Jan van Nuland" userId="a82abb82597f8afb" providerId="LiveId" clId="{CBC8F3C3-D7F0-4FDC-9B2F-80BD5F1A23EE}" dt="2024-11-09T14:01:12.521" v="493" actId="1036"/>
        <pc:sldMkLst>
          <pc:docMk/>
          <pc:sldMk cId="1966175099" sldId="257"/>
        </pc:sldMkLst>
        <pc:spChg chg="add del mod">
          <ac:chgData name="Jan van Nuland" userId="a82abb82597f8afb" providerId="LiveId" clId="{CBC8F3C3-D7F0-4FDC-9B2F-80BD5F1A23EE}" dt="2024-11-09T14:00:27.051" v="486" actId="478"/>
          <ac:spMkLst>
            <pc:docMk/>
            <pc:sldMk cId="1966175099" sldId="257"/>
            <ac:spMk id="3" creationId="{DAE486BE-A975-9D8A-E676-C2DC2A5EEA12}"/>
          </ac:spMkLst>
        </pc:spChg>
        <pc:spChg chg="add mod">
          <ac:chgData name="Jan van Nuland" userId="a82abb82597f8afb" providerId="LiveId" clId="{CBC8F3C3-D7F0-4FDC-9B2F-80BD5F1A23EE}" dt="2024-11-09T14:00:24.010" v="485" actId="1076"/>
          <ac:spMkLst>
            <pc:docMk/>
            <pc:sldMk cId="1966175099" sldId="257"/>
            <ac:spMk id="6" creationId="{AB8F074E-8F99-E90D-93B4-C84965286D71}"/>
          </ac:spMkLst>
        </pc:spChg>
        <pc:spChg chg="add mod">
          <ac:chgData name="Jan van Nuland" userId="a82abb82597f8afb" providerId="LiveId" clId="{CBC8F3C3-D7F0-4FDC-9B2F-80BD5F1A23EE}" dt="2024-11-09T13:47:47.906" v="406" actId="1076"/>
          <ac:spMkLst>
            <pc:docMk/>
            <pc:sldMk cId="1966175099" sldId="257"/>
            <ac:spMk id="7" creationId="{9687F2B5-B66D-28C1-1E35-6A0EA26AA2AB}"/>
          </ac:spMkLst>
        </pc:spChg>
        <pc:spChg chg="add mod">
          <ac:chgData name="Jan van Nuland" userId="a82abb82597f8afb" providerId="LiveId" clId="{CBC8F3C3-D7F0-4FDC-9B2F-80BD5F1A23EE}" dt="2024-11-09T14:01:12.521" v="493" actId="1036"/>
          <ac:spMkLst>
            <pc:docMk/>
            <pc:sldMk cId="1966175099" sldId="257"/>
            <ac:spMk id="8" creationId="{6F4CB1EB-5810-DE04-4E5C-A7DC4006DEA3}"/>
          </ac:spMkLst>
        </pc:spChg>
        <pc:picChg chg="mod">
          <ac:chgData name="Jan van Nuland" userId="a82abb82597f8afb" providerId="LiveId" clId="{CBC8F3C3-D7F0-4FDC-9B2F-80BD5F1A23EE}" dt="2024-11-09T13:47:47.906" v="406" actId="1076"/>
          <ac:picMkLst>
            <pc:docMk/>
            <pc:sldMk cId="1966175099" sldId="257"/>
            <ac:picMk id="2" creationId="{00000000-0000-0000-0000-000000000000}"/>
          </ac:picMkLst>
        </pc:picChg>
        <pc:picChg chg="add mod">
          <ac:chgData name="Jan van Nuland" userId="a82abb82597f8afb" providerId="LiveId" clId="{CBC8F3C3-D7F0-4FDC-9B2F-80BD5F1A23EE}" dt="2024-11-09T12:51:03.953" v="226"/>
          <ac:picMkLst>
            <pc:docMk/>
            <pc:sldMk cId="1966175099" sldId="257"/>
            <ac:picMk id="4" creationId="{71525195-F5E4-D1BF-9B8E-9A7FA09D80C8}"/>
          </ac:picMkLst>
        </pc:picChg>
        <pc:picChg chg="add mod">
          <ac:chgData name="Jan van Nuland" userId="a82abb82597f8afb" providerId="LiveId" clId="{CBC8F3C3-D7F0-4FDC-9B2F-80BD5F1A23EE}" dt="2024-11-09T14:00:09.361" v="484" actId="14100"/>
          <ac:picMkLst>
            <pc:docMk/>
            <pc:sldMk cId="1966175099" sldId="257"/>
            <ac:picMk id="5" creationId="{BE7DC19D-A276-7286-9E24-39256F89DD89}"/>
          </ac:picMkLst>
        </pc:picChg>
        <pc:picChg chg="del">
          <ac:chgData name="Jan van Nuland" userId="a82abb82597f8afb" providerId="LiveId" clId="{CBC8F3C3-D7F0-4FDC-9B2F-80BD5F1A23EE}" dt="2024-11-09T12:50:34.921" v="221" actId="478"/>
          <ac:picMkLst>
            <pc:docMk/>
            <pc:sldMk cId="1966175099" sldId="257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20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21" creationId="{00000000-0000-0000-0000-000000000000}"/>
          </ac:picMkLst>
        </pc:picChg>
      </pc:sldChg>
      <pc:sldChg chg="addSp delSp modSp mod">
        <pc:chgData name="Jan van Nuland" userId="a82abb82597f8afb" providerId="LiveId" clId="{CBC8F3C3-D7F0-4FDC-9B2F-80BD5F1A23EE}" dt="2024-11-09T14:01:29.949" v="498" actId="1035"/>
        <pc:sldMkLst>
          <pc:docMk/>
          <pc:sldMk cId="3833360571" sldId="258"/>
        </pc:sldMkLst>
        <pc:spChg chg="add del mod">
          <ac:chgData name="Jan van Nuland" userId="a82abb82597f8afb" providerId="LiveId" clId="{CBC8F3C3-D7F0-4FDC-9B2F-80BD5F1A23EE}" dt="2024-11-09T14:00:32.750" v="487" actId="478"/>
          <ac:spMkLst>
            <pc:docMk/>
            <pc:sldMk cId="3833360571" sldId="258"/>
            <ac:spMk id="3" creationId="{D57BC208-0911-3039-2486-02AAFAC53460}"/>
          </ac:spMkLst>
        </pc:spChg>
        <pc:spChg chg="add mod">
          <ac:chgData name="Jan van Nuland" userId="a82abb82597f8afb" providerId="LiveId" clId="{CBC8F3C3-D7F0-4FDC-9B2F-80BD5F1A23EE}" dt="2024-11-09T14:01:21.895" v="494" actId="1076"/>
          <ac:spMkLst>
            <pc:docMk/>
            <pc:sldMk cId="3833360571" sldId="258"/>
            <ac:spMk id="6" creationId="{1F07E4C3-E31C-DDE2-92AA-BAA7EFEF4DC6}"/>
          </ac:spMkLst>
        </pc:spChg>
        <pc:spChg chg="add mod">
          <ac:chgData name="Jan van Nuland" userId="a82abb82597f8afb" providerId="LiveId" clId="{CBC8F3C3-D7F0-4FDC-9B2F-80BD5F1A23EE}" dt="2024-11-09T13:48:35.302" v="412" actId="1076"/>
          <ac:spMkLst>
            <pc:docMk/>
            <pc:sldMk cId="3833360571" sldId="258"/>
            <ac:spMk id="7" creationId="{010A0E6C-E2A8-0821-F5D0-64D0AEBE30CA}"/>
          </ac:spMkLst>
        </pc:spChg>
        <pc:spChg chg="add del mod">
          <ac:chgData name="Jan van Nuland" userId="a82abb82597f8afb" providerId="LiveId" clId="{CBC8F3C3-D7F0-4FDC-9B2F-80BD5F1A23EE}" dt="2024-11-06T15:24:43.004" v="106" actId="21"/>
          <ac:spMkLst>
            <pc:docMk/>
            <pc:sldMk cId="3833360571" sldId="258"/>
            <ac:spMk id="7" creationId="{50EB3951-F431-8E16-8C35-2DB361E5029C}"/>
          </ac:spMkLst>
        </pc:spChg>
        <pc:spChg chg="add mod">
          <ac:chgData name="Jan van Nuland" userId="a82abb82597f8afb" providerId="LiveId" clId="{CBC8F3C3-D7F0-4FDC-9B2F-80BD5F1A23EE}" dt="2024-11-09T14:01:29.949" v="498" actId="1035"/>
          <ac:spMkLst>
            <pc:docMk/>
            <pc:sldMk cId="3833360571" sldId="258"/>
            <ac:spMk id="8" creationId="{F4BAA612-CE40-AD5C-B222-843A87BD5BD9}"/>
          </ac:spMkLst>
        </pc:spChg>
        <pc:picChg chg="mod">
          <ac:chgData name="Jan van Nuland" userId="a82abb82597f8afb" providerId="LiveId" clId="{CBC8F3C3-D7F0-4FDC-9B2F-80BD5F1A23EE}" dt="2024-11-09T13:48:35.302" v="412" actId="1076"/>
          <ac:picMkLst>
            <pc:docMk/>
            <pc:sldMk cId="3833360571" sldId="258"/>
            <ac:picMk id="2" creationId="{00000000-0000-0000-0000-000000000000}"/>
          </ac:picMkLst>
        </pc:picChg>
        <pc:picChg chg="add mod">
          <ac:chgData name="Jan van Nuland" userId="a82abb82597f8afb" providerId="LiveId" clId="{CBC8F3C3-D7F0-4FDC-9B2F-80BD5F1A23EE}" dt="2024-11-09T12:51:07.355" v="227"/>
          <ac:picMkLst>
            <pc:docMk/>
            <pc:sldMk cId="3833360571" sldId="258"/>
            <ac:picMk id="4" creationId="{8DBA23E4-30A1-3FF7-E5BD-A3F7A15875BD}"/>
          </ac:picMkLst>
        </pc:picChg>
        <pc:picChg chg="add mod">
          <ac:chgData name="Jan van Nuland" userId="a82abb82597f8afb" providerId="LiveId" clId="{CBC8F3C3-D7F0-4FDC-9B2F-80BD5F1A23EE}" dt="2024-11-09T13:48:57.479" v="416" actId="14100"/>
          <ac:picMkLst>
            <pc:docMk/>
            <pc:sldMk cId="3833360571" sldId="258"/>
            <ac:picMk id="5" creationId="{B1B6B142-254D-7A03-CB54-CD8EFE506F12}"/>
          </ac:picMkLst>
        </pc:picChg>
        <pc:picChg chg="del">
          <ac:chgData name="Jan van Nuland" userId="a82abb82597f8afb" providerId="LiveId" clId="{CBC8F3C3-D7F0-4FDC-9B2F-80BD5F1A23EE}" dt="2024-11-09T12:50:38.673" v="222" actId="478"/>
          <ac:picMkLst>
            <pc:docMk/>
            <pc:sldMk cId="3833360571" sldId="258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20" creationId="{00000000-0000-0000-0000-000000000000}"/>
          </ac:picMkLst>
        </pc:picChg>
      </pc:sldChg>
      <pc:sldChg chg="addSp delSp modSp mod">
        <pc:chgData name="Jan van Nuland" userId="a82abb82597f8afb" providerId="LiveId" clId="{CBC8F3C3-D7F0-4FDC-9B2F-80BD5F1A23EE}" dt="2024-11-09T14:02:36.387" v="509" actId="1036"/>
        <pc:sldMkLst>
          <pc:docMk/>
          <pc:sldMk cId="3833360571" sldId="262"/>
        </pc:sldMkLst>
        <pc:spChg chg="add del mod">
          <ac:chgData name="Jan van Nuland" userId="a82abb82597f8afb" providerId="LiveId" clId="{CBC8F3C3-D7F0-4FDC-9B2F-80BD5F1A23EE}" dt="2024-11-09T14:00:36.651" v="488" actId="478"/>
          <ac:spMkLst>
            <pc:docMk/>
            <pc:sldMk cId="3833360571" sldId="262"/>
            <ac:spMk id="2" creationId="{54FE35D2-2B4C-D9D1-B17C-EC05A3F33B26}"/>
          </ac:spMkLst>
        </pc:spChg>
        <pc:spChg chg="add del mod">
          <ac:chgData name="Jan van Nuland" userId="a82abb82597f8afb" providerId="LiveId" clId="{CBC8F3C3-D7F0-4FDC-9B2F-80BD5F1A23EE}" dt="2024-11-06T17:03:32.856" v="184" actId="21"/>
          <ac:spMkLst>
            <pc:docMk/>
            <pc:sldMk cId="3833360571" sldId="262"/>
            <ac:spMk id="5" creationId="{105875F2-6A4A-4DB2-E6D5-18A811B99631}"/>
          </ac:spMkLst>
        </pc:spChg>
        <pc:spChg chg="add mod">
          <ac:chgData name="Jan van Nuland" userId="a82abb82597f8afb" providerId="LiveId" clId="{CBC8F3C3-D7F0-4FDC-9B2F-80BD5F1A23EE}" dt="2024-11-09T14:02:36.387" v="509" actId="1036"/>
          <ac:spMkLst>
            <pc:docMk/>
            <pc:sldMk cId="3833360571" sldId="262"/>
            <ac:spMk id="5" creationId="{D2BEC0FD-D04A-F6E6-F3EB-82929AF00711}"/>
          </ac:spMkLst>
        </pc:spChg>
        <pc:spChg chg="add mod">
          <ac:chgData name="Jan van Nuland" userId="a82abb82597f8afb" providerId="LiveId" clId="{CBC8F3C3-D7F0-4FDC-9B2F-80BD5F1A23EE}" dt="2024-11-09T13:49:25.925" v="418" actId="1076"/>
          <ac:spMkLst>
            <pc:docMk/>
            <pc:sldMk cId="3833360571" sldId="262"/>
            <ac:spMk id="6" creationId="{CDD80DAC-75E4-8212-A2B6-8B7E19684043}"/>
          </ac:spMkLst>
        </pc:spChg>
        <pc:spChg chg="add mod">
          <ac:chgData name="Jan van Nuland" userId="a82abb82597f8afb" providerId="LiveId" clId="{CBC8F3C3-D7F0-4FDC-9B2F-80BD5F1A23EE}" dt="2024-11-09T14:02:00.790" v="502" actId="1076"/>
          <ac:spMkLst>
            <pc:docMk/>
            <pc:sldMk cId="3833360571" sldId="262"/>
            <ac:spMk id="7" creationId="{50EB3951-F431-8E16-8C35-2DB361E5029C}"/>
          </ac:spMkLst>
        </pc:spChg>
        <pc:picChg chg="add mod">
          <ac:chgData name="Jan van Nuland" userId="a82abb82597f8afb" providerId="LiveId" clId="{CBC8F3C3-D7F0-4FDC-9B2F-80BD5F1A23EE}" dt="2024-11-09T12:51:10.867" v="228"/>
          <ac:picMkLst>
            <pc:docMk/>
            <pc:sldMk cId="3833360571" sldId="262"/>
            <ac:picMk id="3" creationId="{6F4DE95D-9080-C687-09DB-97B79D1271AF}"/>
          </ac:picMkLst>
        </pc:picChg>
        <pc:picChg chg="add mod">
          <ac:chgData name="Jan van Nuland" userId="a82abb82597f8afb" providerId="LiveId" clId="{CBC8F3C3-D7F0-4FDC-9B2F-80BD5F1A23EE}" dt="2024-11-09T14:01:49.251" v="501" actId="1076"/>
          <ac:picMkLst>
            <pc:docMk/>
            <pc:sldMk cId="3833360571" sldId="262"/>
            <ac:picMk id="4" creationId="{521BAF21-0B94-170E-F451-B8FE41ACE7E8}"/>
          </ac:picMkLst>
        </pc:picChg>
        <pc:picChg chg="add del mod">
          <ac:chgData name="Jan van Nuland" userId="a82abb82597f8afb" providerId="LiveId" clId="{CBC8F3C3-D7F0-4FDC-9B2F-80BD5F1A23EE}" dt="2024-11-09T13:16:53.582" v="273" actId="478"/>
          <ac:picMkLst>
            <pc:docMk/>
            <pc:sldMk cId="3833360571" sldId="262"/>
            <ac:picMk id="5" creationId="{AFC02BF8-ECEC-7BBD-4393-07ADBEDEB6F9}"/>
          </ac:picMkLst>
        </pc:picChg>
        <pc:picChg chg="del">
          <ac:chgData name="Jan van Nuland" userId="a82abb82597f8afb" providerId="LiveId" clId="{CBC8F3C3-D7F0-4FDC-9B2F-80BD5F1A23EE}" dt="2024-11-09T12:50:42.623" v="223" actId="478"/>
          <ac:picMkLst>
            <pc:docMk/>
            <pc:sldMk cId="3833360571" sldId="262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1-09T13:49:25.925" v="418" actId="1076"/>
          <ac:picMkLst>
            <pc:docMk/>
            <pc:sldMk cId="3833360571" sldId="262"/>
            <ac:picMk id="4098" creationId="{00000000-0000-0000-0000-000000000000}"/>
          </ac:picMkLst>
        </pc:picChg>
      </pc:sldChg>
      <pc:sldChg chg="addSp delSp modSp mod setBg">
        <pc:chgData name="Jan van Nuland" userId="a82abb82597f8afb" providerId="LiveId" clId="{CBC8F3C3-D7F0-4FDC-9B2F-80BD5F1A23EE}" dt="2024-11-09T14:03:02.719" v="516" actId="1035"/>
        <pc:sldMkLst>
          <pc:docMk/>
          <pc:sldMk cId="3833360571" sldId="264"/>
        </pc:sldMkLst>
        <pc:spChg chg="add del mod">
          <ac:chgData name="Jan van Nuland" userId="a82abb82597f8afb" providerId="LiveId" clId="{CBC8F3C3-D7F0-4FDC-9B2F-80BD5F1A23EE}" dt="2024-11-09T14:00:40.350" v="489" actId="478"/>
          <ac:spMkLst>
            <pc:docMk/>
            <pc:sldMk cId="3833360571" sldId="264"/>
            <ac:spMk id="4" creationId="{D97B9C7E-F67D-1E6E-ECE7-ABBF479356DD}"/>
          </ac:spMkLst>
        </pc:spChg>
        <pc:spChg chg="add mod">
          <ac:chgData name="Jan van Nuland" userId="a82abb82597f8afb" providerId="LiveId" clId="{CBC8F3C3-D7F0-4FDC-9B2F-80BD5F1A23EE}" dt="2024-11-09T14:02:53.320" v="512" actId="1076"/>
          <ac:spMkLst>
            <pc:docMk/>
            <pc:sldMk cId="3833360571" sldId="264"/>
            <ac:spMk id="5" creationId="{105875F2-6A4A-4DB2-E6D5-18A811B99631}"/>
          </ac:spMkLst>
        </pc:spChg>
        <pc:spChg chg="add mod">
          <ac:chgData name="Jan van Nuland" userId="a82abb82597f8afb" providerId="LiveId" clId="{CBC8F3C3-D7F0-4FDC-9B2F-80BD5F1A23EE}" dt="2024-11-09T13:50:17.271" v="430" actId="1035"/>
          <ac:spMkLst>
            <pc:docMk/>
            <pc:sldMk cId="3833360571" sldId="264"/>
            <ac:spMk id="6" creationId="{67A3056C-E240-3E86-9729-033316F8103D}"/>
          </ac:spMkLst>
        </pc:spChg>
        <pc:spChg chg="add del mod">
          <ac:chgData name="Jan van Nuland" userId="a82abb82597f8afb" providerId="LiveId" clId="{CBC8F3C3-D7F0-4FDC-9B2F-80BD5F1A23EE}" dt="2024-11-06T17:07:11.932" v="215" actId="21"/>
          <ac:spMkLst>
            <pc:docMk/>
            <pc:sldMk cId="3833360571" sldId="264"/>
            <ac:spMk id="6" creationId="{896AB3AA-E3DC-F5EB-6343-C72629843C38}"/>
          </ac:spMkLst>
        </pc:spChg>
        <pc:spChg chg="add mod">
          <ac:chgData name="Jan van Nuland" userId="a82abb82597f8afb" providerId="LiveId" clId="{CBC8F3C3-D7F0-4FDC-9B2F-80BD5F1A23EE}" dt="2024-11-09T14:03:02.719" v="516" actId="1035"/>
          <ac:spMkLst>
            <pc:docMk/>
            <pc:sldMk cId="3833360571" sldId="264"/>
            <ac:spMk id="7" creationId="{84628AE3-7CA5-A544-4C17-DB290C4543ED}"/>
          </ac:spMkLst>
        </pc:spChg>
        <pc:picChg chg="add mod">
          <ac:chgData name="Jan van Nuland" userId="a82abb82597f8afb" providerId="LiveId" clId="{CBC8F3C3-D7F0-4FDC-9B2F-80BD5F1A23EE}" dt="2024-11-09T12:51:16.234" v="229"/>
          <ac:picMkLst>
            <pc:docMk/>
            <pc:sldMk cId="3833360571" sldId="264"/>
            <ac:picMk id="2" creationId="{47ACE5E0-216F-F25D-2348-CED37CA1DB5E}"/>
          </ac:picMkLst>
        </pc:picChg>
        <pc:picChg chg="add mod">
          <ac:chgData name="Jan van Nuland" userId="a82abb82597f8afb" providerId="LiveId" clId="{CBC8F3C3-D7F0-4FDC-9B2F-80BD5F1A23EE}" dt="2024-11-09T14:02:46.665" v="511" actId="1076"/>
          <ac:picMkLst>
            <pc:docMk/>
            <pc:sldMk cId="3833360571" sldId="264"/>
            <ac:picMk id="3" creationId="{76065208-713F-E7E8-684C-B645B6642427}"/>
          </ac:picMkLst>
        </pc:picChg>
        <pc:picChg chg="del">
          <ac:chgData name="Jan van Nuland" userId="a82abb82597f8afb" providerId="LiveId" clId="{CBC8F3C3-D7F0-4FDC-9B2F-80BD5F1A23EE}" dt="2024-11-09T12:50:46.230" v="224" actId="478"/>
          <ac:picMkLst>
            <pc:docMk/>
            <pc:sldMk cId="3833360571" sldId="264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1-09T13:50:17.271" v="430" actId="1035"/>
          <ac:picMkLst>
            <pc:docMk/>
            <pc:sldMk cId="3833360571" sldId="264"/>
            <ac:picMk id="5122" creationId="{00000000-0000-0000-0000-000000000000}"/>
          </ac:picMkLst>
        </pc:picChg>
      </pc:sldChg>
      <pc:sldChg chg="addSp delSp modSp mod">
        <pc:chgData name="Jan van Nuland" userId="a82abb82597f8afb" providerId="LiveId" clId="{CBC8F3C3-D7F0-4FDC-9B2F-80BD5F1A23EE}" dt="2024-11-09T14:03:32.130" v="521" actId="1076"/>
        <pc:sldMkLst>
          <pc:docMk/>
          <pc:sldMk cId="3833360571" sldId="265"/>
        </pc:sldMkLst>
        <pc:spChg chg="add del mod">
          <ac:chgData name="Jan van Nuland" userId="a82abb82597f8afb" providerId="LiveId" clId="{CBC8F3C3-D7F0-4FDC-9B2F-80BD5F1A23EE}" dt="2024-11-09T14:00:43.767" v="490" actId="478"/>
          <ac:spMkLst>
            <pc:docMk/>
            <pc:sldMk cId="3833360571" sldId="265"/>
            <ac:spMk id="2" creationId="{6C2115F9-FC48-34E0-87C4-873D102B2AFC}"/>
          </ac:spMkLst>
        </pc:spChg>
        <pc:spChg chg="add mod">
          <ac:chgData name="Jan van Nuland" userId="a82abb82597f8afb" providerId="LiveId" clId="{CBC8F3C3-D7F0-4FDC-9B2F-80BD5F1A23EE}" dt="2024-11-09T13:51:09.706" v="436" actId="14100"/>
          <ac:spMkLst>
            <pc:docMk/>
            <pc:sldMk cId="3833360571" sldId="265"/>
            <ac:spMk id="5" creationId="{DA699301-2189-20AA-7434-FAE2821EEE29}"/>
          </ac:spMkLst>
        </pc:spChg>
        <pc:spChg chg="add mod">
          <ac:chgData name="Jan van Nuland" userId="a82abb82597f8afb" providerId="LiveId" clId="{CBC8F3C3-D7F0-4FDC-9B2F-80BD5F1A23EE}" dt="2024-11-09T14:03:23.875" v="519" actId="1076"/>
          <ac:spMkLst>
            <pc:docMk/>
            <pc:sldMk cId="3833360571" sldId="265"/>
            <ac:spMk id="6" creationId="{896AB3AA-E3DC-F5EB-6343-C72629843C38}"/>
          </ac:spMkLst>
        </pc:spChg>
        <pc:spChg chg="add mod">
          <ac:chgData name="Jan van Nuland" userId="a82abb82597f8afb" providerId="LiveId" clId="{CBC8F3C3-D7F0-4FDC-9B2F-80BD5F1A23EE}" dt="2024-11-09T14:03:32.130" v="521" actId="1076"/>
          <ac:spMkLst>
            <pc:docMk/>
            <pc:sldMk cId="3833360571" sldId="265"/>
            <ac:spMk id="7" creationId="{1F1CAA55-1777-6BE6-F1C7-2091C2A948B6}"/>
          </ac:spMkLst>
        </pc:spChg>
        <pc:picChg chg="add mod">
          <ac:chgData name="Jan van Nuland" userId="a82abb82597f8afb" providerId="LiveId" clId="{CBC8F3C3-D7F0-4FDC-9B2F-80BD5F1A23EE}" dt="2024-11-09T12:51:19.269" v="230"/>
          <ac:picMkLst>
            <pc:docMk/>
            <pc:sldMk cId="3833360571" sldId="265"/>
            <ac:picMk id="3" creationId="{2F4ED8C9-A0E2-DE74-4523-CAD4B9676075}"/>
          </ac:picMkLst>
        </pc:picChg>
        <pc:picChg chg="add mod">
          <ac:chgData name="Jan van Nuland" userId="a82abb82597f8afb" providerId="LiveId" clId="{CBC8F3C3-D7F0-4FDC-9B2F-80BD5F1A23EE}" dt="2024-11-09T14:03:18.110" v="518" actId="1076"/>
          <ac:picMkLst>
            <pc:docMk/>
            <pc:sldMk cId="3833360571" sldId="265"/>
            <ac:picMk id="4" creationId="{06D59D4E-FAD6-38B3-AAB2-5879F4568665}"/>
          </ac:picMkLst>
        </pc:picChg>
        <pc:picChg chg="del">
          <ac:chgData name="Jan van Nuland" userId="a82abb82597f8afb" providerId="LiveId" clId="{CBC8F3C3-D7F0-4FDC-9B2F-80BD5F1A23EE}" dt="2024-11-09T12:50:49.571" v="225" actId="478"/>
          <ac:picMkLst>
            <pc:docMk/>
            <pc:sldMk cId="3833360571" sldId="265"/>
            <ac:picMk id="14" creationId="{00000000-0000-0000-0000-000000000000}"/>
          </ac:picMkLst>
        </pc:picChg>
        <pc:picChg chg="del mod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5" creationId="{00000000-0000-0000-0000-000000000000}"/>
          </ac:picMkLst>
        </pc:picChg>
        <pc:picChg chg="del mod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1-09T13:51:09.706" v="436" actId="14100"/>
          <ac:picMkLst>
            <pc:docMk/>
            <pc:sldMk cId="3833360571" sldId="265"/>
            <ac:picMk id="1024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9-11-2024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4FoMpDQLwys&amp;t=291s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wmVqeHYFkcc&amp;t=108s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79mh7oFhTjs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en\Historisch Tijdsbedrijf\Subtijdlijnen\NiveauB\JagersBoerenZonderJaartall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" y="286455"/>
            <a:ext cx="9144000" cy="17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C651A46-3E85-BFFD-FEDE-B298A2D55F41}"/>
              </a:ext>
            </a:extLst>
          </p:cNvPr>
          <p:cNvSpPr txBox="1"/>
          <p:nvPr/>
        </p:nvSpPr>
        <p:spPr>
          <a:xfrm>
            <a:off x="100494" y="6431485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4" name="Afbeelding 3" descr="Afbeelding met zoogdier, Landdier, vacht, Olifanten en mammoeten&#10;&#10;Automatisch gegenereerde beschrijving">
            <a:extLst>
              <a:ext uri="{FF2B5EF4-FFF2-40B4-BE49-F238E27FC236}">
                <a16:creationId xmlns:a16="http://schemas.microsoft.com/office/drawing/2014/main" id="{2071AEBA-9B4D-3ED8-A585-2A6C4A969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87" y="1838865"/>
            <a:ext cx="4509961" cy="45099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B9DCBB9-3161-F92F-43FA-6D22750261FB}"/>
              </a:ext>
            </a:extLst>
          </p:cNvPr>
          <p:cNvSpPr txBox="1"/>
          <p:nvPr/>
        </p:nvSpPr>
        <p:spPr>
          <a:xfrm>
            <a:off x="2384413" y="5992941"/>
            <a:ext cx="466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vondst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resten</a:t>
            </a:r>
            <a:r>
              <a:rPr lang="en-US" dirty="0">
                <a:hlinkClick r:id="rId5"/>
              </a:rPr>
              <a:t> Mammoet </a:t>
            </a:r>
            <a:r>
              <a:rPr lang="en-US" dirty="0" err="1">
                <a:hlinkClick r:id="rId5"/>
              </a:rPr>
              <a:t>e.a.</a:t>
            </a:r>
            <a:endParaRPr lang="nl-NL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C036BF3A-D401-AF75-333D-A8C8E2B0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587C90-E803-E1EB-0551-E80B32E2933F}"/>
              </a:ext>
            </a:extLst>
          </p:cNvPr>
          <p:cNvSpPr/>
          <p:nvPr/>
        </p:nvSpPr>
        <p:spPr>
          <a:xfrm>
            <a:off x="20568" y="-3220"/>
            <a:ext cx="9144000" cy="268662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Het langst geleden</a:t>
            </a:r>
          </a:p>
        </p:txBody>
      </p:sp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RomeinseTij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" y="288201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gras, hemel, tekenfilm, buitenshuis&#10;&#10;Automatisch gegenereerde beschrijving">
            <a:extLst>
              <a:ext uri="{FF2B5EF4-FFF2-40B4-BE49-F238E27FC236}">
                <a16:creationId xmlns:a16="http://schemas.microsoft.com/office/drawing/2014/main" id="{BE7DC19D-A276-7286-9E24-39256F89D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56032"/>
            <a:ext cx="6021748" cy="414742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8F074E-8F99-E90D-93B4-C84965286D71}"/>
              </a:ext>
            </a:extLst>
          </p:cNvPr>
          <p:cNvSpPr txBox="1"/>
          <p:nvPr/>
        </p:nvSpPr>
        <p:spPr>
          <a:xfrm>
            <a:off x="3491880" y="6182506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pic>
        <p:nvPicPr>
          <p:cNvPr id="4" name="Picture 22">
            <a:hlinkClick r:id="rId6"/>
            <a:extLst>
              <a:ext uri="{FF2B5EF4-FFF2-40B4-BE49-F238E27FC236}">
                <a16:creationId xmlns:a16="http://schemas.microsoft.com/office/drawing/2014/main" id="{71525195-F5E4-D1BF-9B8E-9A7FA09D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10572" y="-28648"/>
            <a:ext cx="8892480" cy="268662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Het langst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4CB1EB-5810-DE04-4E5C-A7DC4006DEA3}"/>
              </a:ext>
            </a:extLst>
          </p:cNvPr>
          <p:cNvSpPr txBox="1"/>
          <p:nvPr/>
        </p:nvSpPr>
        <p:spPr>
          <a:xfrm>
            <a:off x="100494" y="6536377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Middeleeuw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3" y="281615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ets, zoogdier, tekening, vee&#10;&#10;Automatisch gegenereerde beschrijving">
            <a:extLst>
              <a:ext uri="{FF2B5EF4-FFF2-40B4-BE49-F238E27FC236}">
                <a16:creationId xmlns:a16="http://schemas.microsoft.com/office/drawing/2014/main" id="{B1B6B142-254D-7A03-CB54-CD8EFE506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6" y="2026599"/>
            <a:ext cx="6530219" cy="436511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07E4C3-E31C-DDE2-92AA-BAA7EFEF4DC6}"/>
              </a:ext>
            </a:extLst>
          </p:cNvPr>
          <p:cNvSpPr txBox="1"/>
          <p:nvPr/>
        </p:nvSpPr>
        <p:spPr>
          <a:xfrm>
            <a:off x="3059832" y="5992941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Heren</a:t>
            </a:r>
            <a:r>
              <a:rPr lang="en-US" dirty="0">
                <a:hlinkClick r:id="rId5"/>
              </a:rPr>
              <a:t> en </a:t>
            </a:r>
            <a:r>
              <a:rPr lang="en-US" dirty="0" err="1">
                <a:hlinkClick r:id="rId5"/>
              </a:rPr>
              <a:t>Horigen</a:t>
            </a:r>
            <a:endParaRPr lang="nl-NL" dirty="0"/>
          </a:p>
        </p:txBody>
      </p:sp>
      <p:pic>
        <p:nvPicPr>
          <p:cNvPr id="4" name="Picture 22">
            <a:hlinkClick r:id="rId6"/>
            <a:extLst>
              <a:ext uri="{FF2B5EF4-FFF2-40B4-BE49-F238E27FC236}">
                <a16:creationId xmlns:a16="http://schemas.microsoft.com/office/drawing/2014/main" id="{8DBA23E4-30A1-3FF7-E5BD-A3F7A158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10A0E6C-E2A8-0821-F5D0-64D0AEBE30CA}"/>
              </a:ext>
            </a:extLst>
          </p:cNvPr>
          <p:cNvSpPr/>
          <p:nvPr/>
        </p:nvSpPr>
        <p:spPr>
          <a:xfrm>
            <a:off x="225952" y="-18078"/>
            <a:ext cx="8640960" cy="274352"/>
          </a:xfrm>
          <a:prstGeom prst="rect">
            <a:avLst/>
          </a:prstGeom>
          <a:solidFill>
            <a:srgbClr val="E77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Heel lang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4BAA612-CE40-AD5C-B222-843A87BD5BD9}"/>
              </a:ext>
            </a:extLst>
          </p:cNvPr>
          <p:cNvSpPr txBox="1"/>
          <p:nvPr/>
        </p:nvSpPr>
        <p:spPr>
          <a:xfrm>
            <a:off x="100494" y="645333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NiveauB\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" y="38196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kleding, gebouw, person, buitenshuis&#10;&#10;Automatisch gegenereerde beschrijving">
            <a:extLst>
              <a:ext uri="{FF2B5EF4-FFF2-40B4-BE49-F238E27FC236}">
                <a16:creationId xmlns:a16="http://schemas.microsoft.com/office/drawing/2014/main" id="{521BAF21-0B94-170E-F451-B8FE41AC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99" y="2105442"/>
            <a:ext cx="5832601" cy="403720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EB3951-F431-8E16-8C35-2DB361E5029C}"/>
              </a:ext>
            </a:extLst>
          </p:cNvPr>
          <p:cNvSpPr txBox="1"/>
          <p:nvPr/>
        </p:nvSpPr>
        <p:spPr>
          <a:xfrm>
            <a:off x="2195736" y="6106702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6F4DE95D-9080-C687-09DB-97B79D12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DD80DAC-75E4-8212-A2B6-8B7E19684043}"/>
              </a:ext>
            </a:extLst>
          </p:cNvPr>
          <p:cNvSpPr/>
          <p:nvPr/>
        </p:nvSpPr>
        <p:spPr>
          <a:xfrm>
            <a:off x="29734" y="11638"/>
            <a:ext cx="9122855" cy="346539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 geleden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BEC0FD-D04A-F6E6-F3EB-82929AF00711}"/>
              </a:ext>
            </a:extLst>
          </p:cNvPr>
          <p:cNvSpPr txBox="1"/>
          <p:nvPr/>
        </p:nvSpPr>
        <p:spPr>
          <a:xfrm>
            <a:off x="100494" y="64876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NiveauB\Wereldoorlo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" y="391456"/>
            <a:ext cx="9122855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buitenshuis, hemel, voertuig, Landvoertuig&#10;&#10;Automatisch gegenereerde beschrijving">
            <a:extLst>
              <a:ext uri="{FF2B5EF4-FFF2-40B4-BE49-F238E27FC236}">
                <a16:creationId xmlns:a16="http://schemas.microsoft.com/office/drawing/2014/main" id="{76065208-713F-E7E8-684C-B645B664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7" y="2111100"/>
            <a:ext cx="6270086" cy="39758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05875F2-6A4A-4DB2-E6D5-18A811B99631}"/>
              </a:ext>
            </a:extLst>
          </p:cNvPr>
          <p:cNvSpPr txBox="1"/>
          <p:nvPr/>
        </p:nvSpPr>
        <p:spPr>
          <a:xfrm>
            <a:off x="2449574" y="6086999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pic>
        <p:nvPicPr>
          <p:cNvPr id="2" name="Picture 22">
            <a:hlinkClick r:id="rId6"/>
            <a:extLst>
              <a:ext uri="{FF2B5EF4-FFF2-40B4-BE49-F238E27FC236}">
                <a16:creationId xmlns:a16="http://schemas.microsoft.com/office/drawing/2014/main" id="{47ACE5E0-216F-F25D-2348-CED37CA1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7A3056C-E240-3E86-9729-033316F8103D}"/>
              </a:ext>
            </a:extLst>
          </p:cNvPr>
          <p:cNvSpPr/>
          <p:nvPr/>
        </p:nvSpPr>
        <p:spPr>
          <a:xfrm>
            <a:off x="9279" y="6906"/>
            <a:ext cx="8871335" cy="361297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Lang geleden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628AE3-7CA5-A544-4C17-DB290C4543ED}"/>
              </a:ext>
            </a:extLst>
          </p:cNvPr>
          <p:cNvSpPr txBox="1"/>
          <p:nvPr/>
        </p:nvSpPr>
        <p:spPr>
          <a:xfrm>
            <a:off x="100494" y="645333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" y="375998"/>
            <a:ext cx="9133169" cy="1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buitenshuis, plant, boom, grond&#10;&#10;Automatisch gegenereerde beschrijving">
            <a:extLst>
              <a:ext uri="{FF2B5EF4-FFF2-40B4-BE49-F238E27FC236}">
                <a16:creationId xmlns:a16="http://schemas.microsoft.com/office/drawing/2014/main" id="{06D59D4E-FAD6-38B3-AAB2-5879F4568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63" y="2086083"/>
            <a:ext cx="6000547" cy="404619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6AB3AA-E3DC-F5EB-6343-C72629843C38}"/>
              </a:ext>
            </a:extLst>
          </p:cNvPr>
          <p:cNvSpPr txBox="1"/>
          <p:nvPr/>
        </p:nvSpPr>
        <p:spPr>
          <a:xfrm>
            <a:off x="3059832" y="6169565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2F4ED8C9-A0E2-DE74-4523-CAD4B967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32" y="617760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A699301-2189-20AA-7434-FAE2821EEE29}"/>
              </a:ext>
            </a:extLst>
          </p:cNvPr>
          <p:cNvSpPr/>
          <p:nvPr/>
        </p:nvSpPr>
        <p:spPr>
          <a:xfrm>
            <a:off x="266773" y="-938"/>
            <a:ext cx="8650729" cy="338829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Onze tijd: ik, mama en papa, opa en oma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1CAA55-1777-6BE6-F1C7-2091C2A948B6}"/>
              </a:ext>
            </a:extLst>
          </p:cNvPr>
          <p:cNvSpPr txBox="1"/>
          <p:nvPr/>
        </p:nvSpPr>
        <p:spPr>
          <a:xfrm>
            <a:off x="25568" y="651028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© 2014 Marjan de Groot-</a:t>
            </a:r>
            <a:r>
              <a:rPr lang="nl-NL" sz="1200" b="0" i="0" dirty="0" err="1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Reuvekamp</a:t>
            </a:r>
            <a:r>
              <a:rPr lang="nl-NL" sz="1200" b="0" i="0" dirty="0">
                <a:solidFill>
                  <a:srgbClr val="003366"/>
                </a:solidFill>
                <a:effectLst/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494</TotalTime>
  <Words>141</Words>
  <Application>Microsoft Office PowerPoint</Application>
  <PresentationFormat>Diavoorstelling (4:3)</PresentationFormat>
  <Paragraphs>24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5</cp:revision>
  <dcterms:created xsi:type="dcterms:W3CDTF">2015-01-16T10:25:37Z</dcterms:created>
  <dcterms:modified xsi:type="dcterms:W3CDTF">2024-11-09T14:03:37Z</dcterms:modified>
</cp:coreProperties>
</file>