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1" r:id="rId2"/>
    <p:sldId id="257" r:id="rId3"/>
    <p:sldId id="258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E9"/>
    <a:srgbClr val="AD85C4"/>
    <a:srgbClr val="99999B"/>
    <a:srgbClr val="C27726"/>
    <a:srgbClr val="E77C4E"/>
    <a:srgbClr val="C4A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C8F3C3-D7F0-4FDC-9B2F-80BD5F1A23EE}" v="273" dt="2024-12-06T11:39:37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56" d="100"/>
          <a:sy n="56" d="100"/>
        </p:scale>
        <p:origin x="9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CBC8F3C3-D7F0-4FDC-9B2F-80BD5F1A23EE}"/>
    <pc:docChg chg="undo redo custSel addSld delSld modSld modMainMaster modNotesMaster">
      <pc:chgData name="Jan van Nuland" userId="a82abb82597f8afb" providerId="LiveId" clId="{CBC8F3C3-D7F0-4FDC-9B2F-80BD5F1A23EE}" dt="2024-12-06T11:39:37.720" v="879"/>
      <pc:docMkLst>
        <pc:docMk/>
      </pc:docMkLst>
      <pc:sldChg chg="addSp delSp modSp del mod setBg modNotes">
        <pc:chgData name="Jan van Nuland" userId="a82abb82597f8afb" providerId="LiveId" clId="{CBC8F3C3-D7F0-4FDC-9B2F-80BD5F1A23EE}" dt="2024-12-06T09:25:54.525" v="555" actId="47"/>
        <pc:sldMkLst>
          <pc:docMk/>
          <pc:sldMk cId="2566922382" sldId="256"/>
        </pc:sldMkLst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2566922382" sldId="256"/>
            <ac:spMk id="2" creationId="{BC651A46-3E85-BFFD-FEDE-B298A2D55F41}"/>
          </ac:spMkLst>
        </pc:spChg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2566922382" sldId="256"/>
            <ac:spMk id="5" creationId="{EB9DCBB9-3161-F92F-43FA-6D22750261FB}"/>
          </ac:spMkLst>
        </pc:spChg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2566922382" sldId="256"/>
            <ac:spMk id="6" creationId="{64587C90-E803-E1EB-0551-E80B32E2933F}"/>
          </ac:spMkLst>
        </pc:spChg>
        <pc:spChg chg="add del mod">
          <ac:chgData name="Jan van Nuland" userId="a82abb82597f8afb" providerId="LiveId" clId="{CBC8F3C3-D7F0-4FDC-9B2F-80BD5F1A23EE}" dt="2024-12-05T12:35:52.502" v="550" actId="21"/>
          <ac:spMkLst>
            <pc:docMk/>
            <pc:sldMk cId="2566922382" sldId="256"/>
            <ac:spMk id="9" creationId="{20EAFB8C-29AB-60F4-247A-A5AFE70CDBA0}"/>
          </ac:spMkLst>
        </pc:spChg>
        <pc:picChg chg="add mod">
          <ac:chgData name="Jan van Nuland" userId="a82abb82597f8afb" providerId="LiveId" clId="{CBC8F3C3-D7F0-4FDC-9B2F-80BD5F1A23EE}" dt="2024-12-06T09:25:33.180" v="553"/>
          <ac:picMkLst>
            <pc:docMk/>
            <pc:sldMk cId="2566922382" sldId="256"/>
            <ac:picMk id="3" creationId="{C036BF3A-D401-AF75-333D-A8C8E2B01A1A}"/>
          </ac:picMkLst>
        </pc:picChg>
        <pc:picChg chg="add del mod">
          <ac:chgData name="Jan van Nuland" userId="a82abb82597f8afb" providerId="LiveId" clId="{CBC8F3C3-D7F0-4FDC-9B2F-80BD5F1A23EE}" dt="2024-12-06T09:25:33.180" v="553"/>
          <ac:picMkLst>
            <pc:docMk/>
            <pc:sldMk cId="2566922382" sldId="256"/>
            <ac:picMk id="4" creationId="{2071AEBA-9B4D-3ED8-A585-2A6C4A9696CF}"/>
          </ac:picMkLst>
        </pc:picChg>
        <pc:picChg chg="add del mod">
          <ac:chgData name="Jan van Nuland" userId="a82abb82597f8afb" providerId="LiveId" clId="{CBC8F3C3-D7F0-4FDC-9B2F-80BD5F1A23EE}" dt="2024-12-05T09:52:18.823" v="528" actId="22"/>
          <ac:picMkLst>
            <pc:docMk/>
            <pc:sldMk cId="2566922382" sldId="256"/>
            <ac:picMk id="8" creationId="{CDC51B28-275A-07F9-85A9-9980B100C9D9}"/>
          </ac:picMkLst>
        </pc:picChg>
        <pc:picChg chg="mod">
          <ac:chgData name="Jan van Nuland" userId="a82abb82597f8afb" providerId="LiveId" clId="{CBC8F3C3-D7F0-4FDC-9B2F-80BD5F1A23EE}" dt="2024-12-06T09:25:33.180" v="553"/>
          <ac:picMkLst>
            <pc:docMk/>
            <pc:sldMk cId="2566922382" sldId="256"/>
            <ac:picMk id="102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7.611" v="402" actId="478"/>
          <ac:picMkLst>
            <pc:docMk/>
            <pc:sldMk cId="2566922382" sldId="256"/>
            <ac:picMk id="103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6.411" v="401" actId="478"/>
          <ac:picMkLst>
            <pc:docMk/>
            <pc:sldMk cId="2566922382" sldId="256"/>
            <ac:picMk id="103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5.509" v="400" actId="478"/>
          <ac:picMkLst>
            <pc:docMk/>
            <pc:sldMk cId="2566922382" sldId="256"/>
            <ac:picMk id="103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4.281" v="399" actId="478"/>
          <ac:picMkLst>
            <pc:docMk/>
            <pc:sldMk cId="2566922382" sldId="256"/>
            <ac:picMk id="1042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3.354" v="398" actId="478"/>
          <ac:picMkLst>
            <pc:docMk/>
            <pc:sldMk cId="2566922382" sldId="256"/>
            <ac:picMk id="1043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6:32.479" v="397" actId="478"/>
          <ac:picMkLst>
            <pc:docMk/>
            <pc:sldMk cId="2566922382" sldId="256"/>
            <ac:picMk id="104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2:50:17.509" v="218" actId="478"/>
          <ac:picMkLst>
            <pc:docMk/>
            <pc:sldMk cId="2566922382" sldId="256"/>
            <ac:picMk id="1046" creationId="{00000000-0000-0000-0000-000000000000}"/>
          </ac:picMkLst>
        </pc:picChg>
      </pc:sldChg>
      <pc:sldChg chg="addSp delSp modSp mod setBg modNotes">
        <pc:chgData name="Jan van Nuland" userId="a82abb82597f8afb" providerId="LiveId" clId="{CBC8F3C3-D7F0-4FDC-9B2F-80BD5F1A23EE}" dt="2024-12-06T11:39:26.303" v="875"/>
        <pc:sldMkLst>
          <pc:docMk/>
          <pc:sldMk cId="1966175099" sldId="257"/>
        </pc:sldMkLst>
        <pc:spChg chg="add del mod">
          <ac:chgData name="Jan van Nuland" userId="a82abb82597f8afb" providerId="LiveId" clId="{CBC8F3C3-D7F0-4FDC-9B2F-80BD5F1A23EE}" dt="2024-11-09T14:00:27.051" v="486" actId="478"/>
          <ac:spMkLst>
            <pc:docMk/>
            <pc:sldMk cId="1966175099" sldId="257"/>
            <ac:spMk id="3" creationId="{DAE486BE-A975-9D8A-E676-C2DC2A5EEA12}"/>
          </ac:spMkLst>
        </pc:spChg>
        <pc:spChg chg="add mod">
          <ac:chgData name="Jan van Nuland" userId="a82abb82597f8afb" providerId="LiveId" clId="{CBC8F3C3-D7F0-4FDC-9B2F-80BD5F1A23EE}" dt="2024-12-06T09:28:58.488" v="596" actId="1076"/>
          <ac:spMkLst>
            <pc:docMk/>
            <pc:sldMk cId="1966175099" sldId="257"/>
            <ac:spMk id="6" creationId="{AB8F074E-8F99-E90D-93B4-C84965286D71}"/>
          </ac:spMkLst>
        </pc:spChg>
        <pc:spChg chg="add mod">
          <ac:chgData name="Jan van Nuland" userId="a82abb82597f8afb" providerId="LiveId" clId="{CBC8F3C3-D7F0-4FDC-9B2F-80BD5F1A23EE}" dt="2024-12-06T09:36:09.473" v="781" actId="255"/>
          <ac:spMkLst>
            <pc:docMk/>
            <pc:sldMk cId="1966175099" sldId="257"/>
            <ac:spMk id="7" creationId="{9687F2B5-B66D-28C1-1E35-6A0EA26AA2AB}"/>
          </ac:spMkLst>
        </pc:spChg>
        <pc:spChg chg="add mod">
          <ac:chgData name="Jan van Nuland" userId="a82abb82597f8afb" providerId="LiveId" clId="{CBC8F3C3-D7F0-4FDC-9B2F-80BD5F1A23EE}" dt="2024-12-06T09:30:01.738" v="608" actId="1076"/>
          <ac:spMkLst>
            <pc:docMk/>
            <pc:sldMk cId="1966175099" sldId="257"/>
            <ac:spMk id="8" creationId="{6F4CB1EB-5810-DE04-4E5C-A7DC4006DEA3}"/>
          </ac:spMkLst>
        </pc:spChg>
        <pc:spChg chg="mod">
          <ac:chgData name="Jan van Nuland" userId="a82abb82597f8afb" providerId="LiveId" clId="{CBC8F3C3-D7F0-4FDC-9B2F-80BD5F1A23EE}" dt="2024-12-06T09:30:17.513" v="609"/>
          <ac:spMkLst>
            <pc:docMk/>
            <pc:sldMk cId="1966175099" sldId="257"/>
            <ac:spMk id="10" creationId="{C70925EF-B2EF-6B90-711A-72BDA3E34666}"/>
          </ac:spMkLst>
        </pc:spChg>
        <pc:spChg chg="mod">
          <ac:chgData name="Jan van Nuland" userId="a82abb82597f8afb" providerId="LiveId" clId="{CBC8F3C3-D7F0-4FDC-9B2F-80BD5F1A23EE}" dt="2024-12-06T11:39:26.303" v="875"/>
          <ac:spMkLst>
            <pc:docMk/>
            <pc:sldMk cId="1966175099" sldId="257"/>
            <ac:spMk id="12" creationId="{E2D95764-E989-0475-A760-C6363BB37DA8}"/>
          </ac:spMkLst>
        </pc:spChg>
        <pc:grpChg chg="add mod">
          <ac:chgData name="Jan van Nuland" userId="a82abb82597f8afb" providerId="LiveId" clId="{CBC8F3C3-D7F0-4FDC-9B2F-80BD5F1A23EE}" dt="2024-12-06T11:39:26.303" v="875"/>
          <ac:grpSpMkLst>
            <pc:docMk/>
            <pc:sldMk cId="1966175099" sldId="257"/>
            <ac:grpSpMk id="4" creationId="{89794C39-AAA2-03AC-AC73-36589CEA510A}"/>
          </ac:grpSpMkLst>
        </pc:grpChg>
        <pc:grpChg chg="add del mod">
          <ac:chgData name="Jan van Nuland" userId="a82abb82597f8afb" providerId="LiveId" clId="{CBC8F3C3-D7F0-4FDC-9B2F-80BD5F1A23EE}" dt="2024-12-06T11:39:02.991" v="869" actId="478"/>
          <ac:grpSpMkLst>
            <pc:docMk/>
            <pc:sldMk cId="1966175099" sldId="257"/>
            <ac:grpSpMk id="9" creationId="{8572A2DC-6698-9CC1-D1D0-92EEFF14BA3E}"/>
          </ac:grpSpMkLst>
        </pc:grpChg>
        <pc:picChg chg="mod">
          <ac:chgData name="Jan van Nuland" userId="a82abb82597f8afb" providerId="LiveId" clId="{CBC8F3C3-D7F0-4FDC-9B2F-80BD5F1A23EE}" dt="2024-12-06T09:35:40.492" v="779" actId="1036"/>
          <ac:picMkLst>
            <pc:docMk/>
            <pc:sldMk cId="1966175099" sldId="257"/>
            <ac:picMk id="2" creationId="{00000000-0000-0000-0000-000000000000}"/>
          </ac:picMkLst>
        </pc:picChg>
        <pc:picChg chg="add mod">
          <ac:chgData name="Jan van Nuland" userId="a82abb82597f8afb" providerId="LiveId" clId="{CBC8F3C3-D7F0-4FDC-9B2F-80BD5F1A23EE}" dt="2024-12-06T09:29:19.419" v="599"/>
          <ac:picMkLst>
            <pc:docMk/>
            <pc:sldMk cId="1966175099" sldId="257"/>
            <ac:picMk id="3" creationId="{900A267D-44B3-BBE6-4AC0-BFB49EA38A50}"/>
          </ac:picMkLst>
        </pc:picChg>
        <pc:picChg chg="add del mod">
          <ac:chgData name="Jan van Nuland" userId="a82abb82597f8afb" providerId="LiveId" clId="{CBC8F3C3-D7F0-4FDC-9B2F-80BD5F1A23EE}" dt="2024-12-06T09:29:08.454" v="598" actId="478"/>
          <ac:picMkLst>
            <pc:docMk/>
            <pc:sldMk cId="1966175099" sldId="257"/>
            <ac:picMk id="4" creationId="{71525195-F5E4-D1BF-9B8E-9A7FA09D80C8}"/>
          </ac:picMkLst>
        </pc:picChg>
        <pc:picChg chg="add mod">
          <ac:chgData name="Jan van Nuland" userId="a82abb82597f8afb" providerId="LiveId" clId="{CBC8F3C3-D7F0-4FDC-9B2F-80BD5F1A23EE}" dt="2024-12-06T09:28:52.979" v="595" actId="1076"/>
          <ac:picMkLst>
            <pc:docMk/>
            <pc:sldMk cId="1966175099" sldId="257"/>
            <ac:picMk id="5" creationId="{BE7DC19D-A276-7286-9E24-39256F89DD89}"/>
          </ac:picMkLst>
        </pc:picChg>
        <pc:picChg chg="mod">
          <ac:chgData name="Jan van Nuland" userId="a82abb82597f8afb" providerId="LiveId" clId="{CBC8F3C3-D7F0-4FDC-9B2F-80BD5F1A23EE}" dt="2024-12-06T09:30:17.513" v="609"/>
          <ac:picMkLst>
            <pc:docMk/>
            <pc:sldMk cId="1966175099" sldId="257"/>
            <ac:picMk id="11" creationId="{A71967C7-71BA-388F-9DBE-CF4F5AD68B3E}"/>
          </ac:picMkLst>
        </pc:picChg>
        <pc:picChg chg="mod">
          <ac:chgData name="Jan van Nuland" userId="a82abb82597f8afb" providerId="LiveId" clId="{CBC8F3C3-D7F0-4FDC-9B2F-80BD5F1A23EE}" dt="2024-12-06T11:39:26.303" v="875"/>
          <ac:picMkLst>
            <pc:docMk/>
            <pc:sldMk cId="1966175099" sldId="257"/>
            <ac:picMk id="13" creationId="{11B90D61-12F5-1E82-D508-25192A61BD5C}"/>
          </ac:picMkLst>
        </pc:picChg>
        <pc:picChg chg="del">
          <ac:chgData name="Jan van Nuland" userId="a82abb82597f8afb" providerId="LiveId" clId="{CBC8F3C3-D7F0-4FDC-9B2F-80BD5F1A23EE}" dt="2024-11-09T12:50:34.921" v="221" actId="478"/>
          <ac:picMkLst>
            <pc:docMk/>
            <pc:sldMk cId="1966175099" sldId="257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20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7:31.269" v="405" actId="478"/>
          <ac:picMkLst>
            <pc:docMk/>
            <pc:sldMk cId="1966175099" sldId="257"/>
            <ac:picMk id="21" creationId="{00000000-0000-0000-0000-000000000000}"/>
          </ac:picMkLst>
        </pc:picChg>
      </pc:sldChg>
      <pc:sldChg chg="addSp delSp modSp mod modNotes">
        <pc:chgData name="Jan van Nuland" userId="a82abb82597f8afb" providerId="LiveId" clId="{CBC8F3C3-D7F0-4FDC-9B2F-80BD5F1A23EE}" dt="2024-12-06T11:39:29.137" v="876"/>
        <pc:sldMkLst>
          <pc:docMk/>
          <pc:sldMk cId="3833360571" sldId="258"/>
        </pc:sldMkLst>
        <pc:spChg chg="add del mod">
          <ac:chgData name="Jan van Nuland" userId="a82abb82597f8afb" providerId="LiveId" clId="{CBC8F3C3-D7F0-4FDC-9B2F-80BD5F1A23EE}" dt="2024-11-09T14:00:32.750" v="487" actId="478"/>
          <ac:spMkLst>
            <pc:docMk/>
            <pc:sldMk cId="3833360571" sldId="258"/>
            <ac:spMk id="3" creationId="{D57BC208-0911-3039-2486-02AAFAC53460}"/>
          </ac:spMkLst>
        </pc:spChg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3833360571" sldId="258"/>
            <ac:spMk id="6" creationId="{1F07E4C3-E31C-DDE2-92AA-BAA7EFEF4DC6}"/>
          </ac:spMkLst>
        </pc:spChg>
        <pc:spChg chg="add mod">
          <ac:chgData name="Jan van Nuland" userId="a82abb82597f8afb" providerId="LiveId" clId="{CBC8F3C3-D7F0-4FDC-9B2F-80BD5F1A23EE}" dt="2024-12-06T09:36:16.938" v="782" actId="255"/>
          <ac:spMkLst>
            <pc:docMk/>
            <pc:sldMk cId="3833360571" sldId="258"/>
            <ac:spMk id="7" creationId="{010A0E6C-E2A8-0821-F5D0-64D0AEBE30CA}"/>
          </ac:spMkLst>
        </pc:spChg>
        <pc:spChg chg="add del mod">
          <ac:chgData name="Jan van Nuland" userId="a82abb82597f8afb" providerId="LiveId" clId="{CBC8F3C3-D7F0-4FDC-9B2F-80BD5F1A23EE}" dt="2024-11-06T15:24:43.004" v="106" actId="21"/>
          <ac:spMkLst>
            <pc:docMk/>
            <pc:sldMk cId="3833360571" sldId="258"/>
            <ac:spMk id="7" creationId="{50EB3951-F431-8E16-8C35-2DB361E5029C}"/>
          </ac:spMkLst>
        </pc:spChg>
        <pc:spChg chg="add mod">
          <ac:chgData name="Jan van Nuland" userId="a82abb82597f8afb" providerId="LiveId" clId="{CBC8F3C3-D7F0-4FDC-9B2F-80BD5F1A23EE}" dt="2024-12-06T09:32:42.033" v="651" actId="1076"/>
          <ac:spMkLst>
            <pc:docMk/>
            <pc:sldMk cId="3833360571" sldId="258"/>
            <ac:spMk id="8" creationId="{F4BAA612-CE40-AD5C-B222-843A87BD5BD9}"/>
          </ac:spMkLst>
        </pc:spChg>
        <pc:spChg chg="mod">
          <ac:chgData name="Jan van Nuland" userId="a82abb82597f8afb" providerId="LiveId" clId="{CBC8F3C3-D7F0-4FDC-9B2F-80BD5F1A23EE}" dt="2024-12-06T09:30:20.563" v="610"/>
          <ac:spMkLst>
            <pc:docMk/>
            <pc:sldMk cId="3833360571" sldId="258"/>
            <ac:spMk id="10" creationId="{9869F0AD-DF5C-D254-4205-C2487D08F61B}"/>
          </ac:spMkLst>
        </pc:spChg>
        <pc:spChg chg="mod">
          <ac:chgData name="Jan van Nuland" userId="a82abb82597f8afb" providerId="LiveId" clId="{CBC8F3C3-D7F0-4FDC-9B2F-80BD5F1A23EE}" dt="2024-12-06T11:39:29.137" v="876"/>
          <ac:spMkLst>
            <pc:docMk/>
            <pc:sldMk cId="3833360571" sldId="258"/>
            <ac:spMk id="12" creationId="{A84B08B3-0E4E-5CB9-079D-C83FB9A0074D}"/>
          </ac:spMkLst>
        </pc:spChg>
        <pc:grpChg chg="add mod">
          <ac:chgData name="Jan van Nuland" userId="a82abb82597f8afb" providerId="LiveId" clId="{CBC8F3C3-D7F0-4FDC-9B2F-80BD5F1A23EE}" dt="2024-12-06T11:39:29.137" v="876"/>
          <ac:grpSpMkLst>
            <pc:docMk/>
            <pc:sldMk cId="3833360571" sldId="258"/>
            <ac:grpSpMk id="4" creationId="{1AB54D86-85D2-0A2C-7812-F38851B8B4D9}"/>
          </ac:grpSpMkLst>
        </pc:grpChg>
        <pc:grpChg chg="add del mod">
          <ac:chgData name="Jan van Nuland" userId="a82abb82597f8afb" providerId="LiveId" clId="{CBC8F3C3-D7F0-4FDC-9B2F-80BD5F1A23EE}" dt="2024-12-06T11:39:06.688" v="870" actId="478"/>
          <ac:grpSpMkLst>
            <pc:docMk/>
            <pc:sldMk cId="3833360571" sldId="258"/>
            <ac:grpSpMk id="9" creationId="{B6C6CBEF-900E-AAB3-DB17-8F1D02F030AC}"/>
          </ac:grpSpMkLst>
        </pc:grpChg>
        <pc:picChg chg="mod">
          <ac:chgData name="Jan van Nuland" userId="a82abb82597f8afb" providerId="LiveId" clId="{CBC8F3C3-D7F0-4FDC-9B2F-80BD5F1A23EE}" dt="2024-12-06T09:35:47.141" v="780" actId="1036"/>
          <ac:picMkLst>
            <pc:docMk/>
            <pc:sldMk cId="3833360571" sldId="258"/>
            <ac:picMk id="2" creationId="{00000000-0000-0000-0000-000000000000}"/>
          </ac:picMkLst>
        </pc:picChg>
        <pc:picChg chg="add mod">
          <ac:chgData name="Jan van Nuland" userId="a82abb82597f8afb" providerId="LiveId" clId="{CBC8F3C3-D7F0-4FDC-9B2F-80BD5F1A23EE}" dt="2024-12-06T09:29:22.019" v="600"/>
          <ac:picMkLst>
            <pc:docMk/>
            <pc:sldMk cId="3833360571" sldId="258"/>
            <ac:picMk id="3" creationId="{2349E619-384B-3CD9-8E6A-5F271EA29813}"/>
          </ac:picMkLst>
        </pc:picChg>
        <pc:picChg chg="add del mod">
          <ac:chgData name="Jan van Nuland" userId="a82abb82597f8afb" providerId="LiveId" clId="{CBC8F3C3-D7F0-4FDC-9B2F-80BD5F1A23EE}" dt="2024-12-06T09:29:49.816" v="607" actId="478"/>
          <ac:picMkLst>
            <pc:docMk/>
            <pc:sldMk cId="3833360571" sldId="258"/>
            <ac:picMk id="4" creationId="{8DBA23E4-30A1-3FF7-E5BD-A3F7A15875BD}"/>
          </ac:picMkLst>
        </pc:picChg>
        <pc:picChg chg="add mod">
          <ac:chgData name="Jan van Nuland" userId="a82abb82597f8afb" providerId="LiveId" clId="{CBC8F3C3-D7F0-4FDC-9B2F-80BD5F1A23EE}" dt="2024-12-06T09:32:18.622" v="650" actId="1076"/>
          <ac:picMkLst>
            <pc:docMk/>
            <pc:sldMk cId="3833360571" sldId="258"/>
            <ac:picMk id="5" creationId="{B1B6B142-254D-7A03-CB54-CD8EFE506F12}"/>
          </ac:picMkLst>
        </pc:picChg>
        <pc:picChg chg="mod">
          <ac:chgData name="Jan van Nuland" userId="a82abb82597f8afb" providerId="LiveId" clId="{CBC8F3C3-D7F0-4FDC-9B2F-80BD5F1A23EE}" dt="2024-12-06T09:30:20.563" v="610"/>
          <ac:picMkLst>
            <pc:docMk/>
            <pc:sldMk cId="3833360571" sldId="258"/>
            <ac:picMk id="11" creationId="{C85379CC-7116-849E-D8E3-AEC4D96DA395}"/>
          </ac:picMkLst>
        </pc:picChg>
        <pc:picChg chg="mod">
          <ac:chgData name="Jan van Nuland" userId="a82abb82597f8afb" providerId="LiveId" clId="{CBC8F3C3-D7F0-4FDC-9B2F-80BD5F1A23EE}" dt="2024-12-06T11:39:29.137" v="876"/>
          <ac:picMkLst>
            <pc:docMk/>
            <pc:sldMk cId="3833360571" sldId="258"/>
            <ac:picMk id="13" creationId="{0C9FC4B8-08A2-C4FF-EEB2-907E0D7B4BC4}"/>
          </ac:picMkLst>
        </pc:picChg>
        <pc:picChg chg="del">
          <ac:chgData name="Jan van Nuland" userId="a82abb82597f8afb" providerId="LiveId" clId="{CBC8F3C3-D7F0-4FDC-9B2F-80BD5F1A23EE}" dt="2024-11-09T12:50:38.673" v="222" actId="478"/>
          <ac:picMkLst>
            <pc:docMk/>
            <pc:sldMk cId="3833360571" sldId="258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8:28.665" v="411" actId="478"/>
          <ac:picMkLst>
            <pc:docMk/>
            <pc:sldMk cId="3833360571" sldId="258"/>
            <ac:picMk id="20" creationId="{00000000-0000-0000-0000-000000000000}"/>
          </ac:picMkLst>
        </pc:picChg>
      </pc:sldChg>
      <pc:sldChg chg="addSp delSp modSp mod modNotes">
        <pc:chgData name="Jan van Nuland" userId="a82abb82597f8afb" providerId="LiveId" clId="{CBC8F3C3-D7F0-4FDC-9B2F-80BD5F1A23EE}" dt="2024-12-06T11:39:31.903" v="877"/>
        <pc:sldMkLst>
          <pc:docMk/>
          <pc:sldMk cId="3833360571" sldId="262"/>
        </pc:sldMkLst>
        <pc:spChg chg="add del mod">
          <ac:chgData name="Jan van Nuland" userId="a82abb82597f8afb" providerId="LiveId" clId="{CBC8F3C3-D7F0-4FDC-9B2F-80BD5F1A23EE}" dt="2024-11-09T14:00:36.651" v="488" actId="478"/>
          <ac:spMkLst>
            <pc:docMk/>
            <pc:sldMk cId="3833360571" sldId="262"/>
            <ac:spMk id="2" creationId="{54FE35D2-2B4C-D9D1-B17C-EC05A3F33B26}"/>
          </ac:spMkLst>
        </pc:spChg>
        <pc:spChg chg="add del mod">
          <ac:chgData name="Jan van Nuland" userId="a82abb82597f8afb" providerId="LiveId" clId="{CBC8F3C3-D7F0-4FDC-9B2F-80BD5F1A23EE}" dt="2024-11-06T17:03:32.856" v="184" actId="21"/>
          <ac:spMkLst>
            <pc:docMk/>
            <pc:sldMk cId="3833360571" sldId="262"/>
            <ac:spMk id="5" creationId="{105875F2-6A4A-4DB2-E6D5-18A811B99631}"/>
          </ac:spMkLst>
        </pc:spChg>
        <pc:spChg chg="add mod">
          <ac:chgData name="Jan van Nuland" userId="a82abb82597f8afb" providerId="LiveId" clId="{CBC8F3C3-D7F0-4FDC-9B2F-80BD5F1A23EE}" dt="2024-12-06T09:34:04.720" v="656" actId="1076"/>
          <ac:spMkLst>
            <pc:docMk/>
            <pc:sldMk cId="3833360571" sldId="262"/>
            <ac:spMk id="5" creationId="{D2BEC0FD-D04A-F6E6-F3EB-82929AF00711}"/>
          </ac:spMkLst>
        </pc:spChg>
        <pc:spChg chg="add mod">
          <ac:chgData name="Jan van Nuland" userId="a82abb82597f8afb" providerId="LiveId" clId="{CBC8F3C3-D7F0-4FDC-9B2F-80BD5F1A23EE}" dt="2024-12-06T09:36:26.038" v="783" actId="255"/>
          <ac:spMkLst>
            <pc:docMk/>
            <pc:sldMk cId="3833360571" sldId="262"/>
            <ac:spMk id="6" creationId="{CDD80DAC-75E4-8212-A2B6-8B7E19684043}"/>
          </ac:spMkLst>
        </pc:spChg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3833360571" sldId="262"/>
            <ac:spMk id="7" creationId="{50EB3951-F431-8E16-8C35-2DB361E5029C}"/>
          </ac:spMkLst>
        </pc:spChg>
        <pc:spChg chg="mod">
          <ac:chgData name="Jan van Nuland" userId="a82abb82597f8afb" providerId="LiveId" clId="{CBC8F3C3-D7F0-4FDC-9B2F-80BD5F1A23EE}" dt="2024-12-06T09:30:23.396" v="611"/>
          <ac:spMkLst>
            <pc:docMk/>
            <pc:sldMk cId="3833360571" sldId="262"/>
            <ac:spMk id="9" creationId="{B942FF24-9E5A-BBF6-B907-75595E303B49}"/>
          </ac:spMkLst>
        </pc:spChg>
        <pc:spChg chg="mod">
          <ac:chgData name="Jan van Nuland" userId="a82abb82597f8afb" providerId="LiveId" clId="{CBC8F3C3-D7F0-4FDC-9B2F-80BD5F1A23EE}" dt="2024-12-06T11:39:31.903" v="877"/>
          <ac:spMkLst>
            <pc:docMk/>
            <pc:sldMk cId="3833360571" sldId="262"/>
            <ac:spMk id="11" creationId="{CCA59F4A-3CD5-71E4-5532-D118B6F4730C}"/>
          </ac:spMkLst>
        </pc:spChg>
        <pc:grpChg chg="add mod">
          <ac:chgData name="Jan van Nuland" userId="a82abb82597f8afb" providerId="LiveId" clId="{CBC8F3C3-D7F0-4FDC-9B2F-80BD5F1A23EE}" dt="2024-12-06T11:39:31.903" v="877"/>
          <ac:grpSpMkLst>
            <pc:docMk/>
            <pc:sldMk cId="3833360571" sldId="262"/>
            <ac:grpSpMk id="3" creationId="{EF720E22-CE0A-0F58-AA15-1C922BEDD7FF}"/>
          </ac:grpSpMkLst>
        </pc:grpChg>
        <pc:grpChg chg="add del mod">
          <ac:chgData name="Jan van Nuland" userId="a82abb82597f8afb" providerId="LiveId" clId="{CBC8F3C3-D7F0-4FDC-9B2F-80BD5F1A23EE}" dt="2024-12-06T11:39:09.990" v="871" actId="478"/>
          <ac:grpSpMkLst>
            <pc:docMk/>
            <pc:sldMk cId="3833360571" sldId="262"/>
            <ac:grpSpMk id="8" creationId="{B4E53D06-2070-1D5B-B3A6-85362E4B657D}"/>
          </ac:grpSpMkLst>
        </pc:grpChg>
        <pc:picChg chg="add mod">
          <ac:chgData name="Jan van Nuland" userId="a82abb82597f8afb" providerId="LiveId" clId="{CBC8F3C3-D7F0-4FDC-9B2F-80BD5F1A23EE}" dt="2024-12-06T09:29:24.720" v="601"/>
          <ac:picMkLst>
            <pc:docMk/>
            <pc:sldMk cId="3833360571" sldId="262"/>
            <ac:picMk id="2" creationId="{A538D3B5-232B-7A7D-E3AA-1E80D742F600}"/>
          </ac:picMkLst>
        </pc:picChg>
        <pc:picChg chg="add del mod">
          <ac:chgData name="Jan van Nuland" userId="a82abb82597f8afb" providerId="LiveId" clId="{CBC8F3C3-D7F0-4FDC-9B2F-80BD5F1A23EE}" dt="2024-12-06T09:29:46.116" v="606" actId="478"/>
          <ac:picMkLst>
            <pc:docMk/>
            <pc:sldMk cId="3833360571" sldId="262"/>
            <ac:picMk id="3" creationId="{6F4DE95D-9080-C687-09DB-97B79D1271AF}"/>
          </ac:picMkLst>
        </pc:picChg>
        <pc:picChg chg="add mod">
          <ac:chgData name="Jan van Nuland" userId="a82abb82597f8afb" providerId="LiveId" clId="{CBC8F3C3-D7F0-4FDC-9B2F-80BD5F1A23EE}" dt="2024-12-06T09:36:39.426" v="784" actId="1076"/>
          <ac:picMkLst>
            <pc:docMk/>
            <pc:sldMk cId="3833360571" sldId="262"/>
            <ac:picMk id="4" creationId="{521BAF21-0B94-170E-F451-B8FE41ACE7E8}"/>
          </ac:picMkLst>
        </pc:picChg>
        <pc:picChg chg="add del mod">
          <ac:chgData name="Jan van Nuland" userId="a82abb82597f8afb" providerId="LiveId" clId="{CBC8F3C3-D7F0-4FDC-9B2F-80BD5F1A23EE}" dt="2024-11-09T13:16:53.582" v="273" actId="478"/>
          <ac:picMkLst>
            <pc:docMk/>
            <pc:sldMk cId="3833360571" sldId="262"/>
            <ac:picMk id="5" creationId="{AFC02BF8-ECEC-7BBD-4393-07ADBEDEB6F9}"/>
          </ac:picMkLst>
        </pc:picChg>
        <pc:picChg chg="mod">
          <ac:chgData name="Jan van Nuland" userId="a82abb82597f8afb" providerId="LiveId" clId="{CBC8F3C3-D7F0-4FDC-9B2F-80BD5F1A23EE}" dt="2024-12-06T09:30:23.396" v="611"/>
          <ac:picMkLst>
            <pc:docMk/>
            <pc:sldMk cId="3833360571" sldId="262"/>
            <ac:picMk id="10" creationId="{9710D063-92BE-AEE1-B2E0-AF16179C3582}"/>
          </ac:picMkLst>
        </pc:picChg>
        <pc:picChg chg="mod">
          <ac:chgData name="Jan van Nuland" userId="a82abb82597f8afb" providerId="LiveId" clId="{CBC8F3C3-D7F0-4FDC-9B2F-80BD5F1A23EE}" dt="2024-12-06T11:39:31.903" v="877"/>
          <ac:picMkLst>
            <pc:docMk/>
            <pc:sldMk cId="3833360571" sldId="262"/>
            <ac:picMk id="12" creationId="{CC6B6D70-66E2-2294-30BB-9974F6C23634}"/>
          </ac:picMkLst>
        </pc:picChg>
        <pc:picChg chg="del">
          <ac:chgData name="Jan van Nuland" userId="a82abb82597f8afb" providerId="LiveId" clId="{CBC8F3C3-D7F0-4FDC-9B2F-80BD5F1A23EE}" dt="2024-11-09T12:50:42.623" v="223" actId="478"/>
          <ac:picMkLst>
            <pc:docMk/>
            <pc:sldMk cId="3833360571" sldId="262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12.627" v="417" actId="478"/>
          <ac:picMkLst>
            <pc:docMk/>
            <pc:sldMk cId="3833360571" sldId="262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2-06T09:35:20.395" v="777" actId="14100"/>
          <ac:picMkLst>
            <pc:docMk/>
            <pc:sldMk cId="3833360571" sldId="262"/>
            <ac:picMk id="4098" creationId="{00000000-0000-0000-0000-000000000000}"/>
          </ac:picMkLst>
        </pc:picChg>
      </pc:sldChg>
      <pc:sldChg chg="addSp delSp modSp mod setBg modNotes">
        <pc:chgData name="Jan van Nuland" userId="a82abb82597f8afb" providerId="LiveId" clId="{CBC8F3C3-D7F0-4FDC-9B2F-80BD5F1A23EE}" dt="2024-12-06T11:39:34.594" v="878"/>
        <pc:sldMkLst>
          <pc:docMk/>
          <pc:sldMk cId="3833360571" sldId="264"/>
        </pc:sldMkLst>
        <pc:spChg chg="add del mod">
          <ac:chgData name="Jan van Nuland" userId="a82abb82597f8afb" providerId="LiveId" clId="{CBC8F3C3-D7F0-4FDC-9B2F-80BD5F1A23EE}" dt="2024-11-09T14:00:40.350" v="489" actId="478"/>
          <ac:spMkLst>
            <pc:docMk/>
            <pc:sldMk cId="3833360571" sldId="264"/>
            <ac:spMk id="4" creationId="{D97B9C7E-F67D-1E6E-ECE7-ABBF479356DD}"/>
          </ac:spMkLst>
        </pc:spChg>
        <pc:spChg chg="add mod">
          <ac:chgData name="Jan van Nuland" userId="a82abb82597f8afb" providerId="LiveId" clId="{CBC8F3C3-D7F0-4FDC-9B2F-80BD5F1A23EE}" dt="2024-12-06T09:43:47.053" v="863" actId="1076"/>
          <ac:spMkLst>
            <pc:docMk/>
            <pc:sldMk cId="3833360571" sldId="264"/>
            <ac:spMk id="5" creationId="{105875F2-6A4A-4DB2-E6D5-18A811B99631}"/>
          </ac:spMkLst>
        </pc:spChg>
        <pc:spChg chg="add mod">
          <ac:chgData name="Jan van Nuland" userId="a82abb82597f8afb" providerId="LiveId" clId="{CBC8F3C3-D7F0-4FDC-9B2F-80BD5F1A23EE}" dt="2024-12-06T09:37:23.545" v="791" actId="14100"/>
          <ac:spMkLst>
            <pc:docMk/>
            <pc:sldMk cId="3833360571" sldId="264"/>
            <ac:spMk id="6" creationId="{67A3056C-E240-3E86-9729-033316F8103D}"/>
          </ac:spMkLst>
        </pc:spChg>
        <pc:spChg chg="add del mod">
          <ac:chgData name="Jan van Nuland" userId="a82abb82597f8afb" providerId="LiveId" clId="{CBC8F3C3-D7F0-4FDC-9B2F-80BD5F1A23EE}" dt="2024-11-06T17:07:11.932" v="215" actId="21"/>
          <ac:spMkLst>
            <pc:docMk/>
            <pc:sldMk cId="3833360571" sldId="264"/>
            <ac:spMk id="6" creationId="{896AB3AA-E3DC-F5EB-6343-C72629843C38}"/>
          </ac:spMkLst>
        </pc:spChg>
        <pc:spChg chg="add mod">
          <ac:chgData name="Jan van Nuland" userId="a82abb82597f8afb" providerId="LiveId" clId="{CBC8F3C3-D7F0-4FDC-9B2F-80BD5F1A23EE}" dt="2024-12-06T09:43:57.327" v="864" actId="1076"/>
          <ac:spMkLst>
            <pc:docMk/>
            <pc:sldMk cId="3833360571" sldId="264"/>
            <ac:spMk id="7" creationId="{84628AE3-7CA5-A544-4C17-DB290C4543ED}"/>
          </ac:spMkLst>
        </pc:spChg>
        <pc:spChg chg="mod">
          <ac:chgData name="Jan van Nuland" userId="a82abb82597f8afb" providerId="LiveId" clId="{CBC8F3C3-D7F0-4FDC-9B2F-80BD5F1A23EE}" dt="2024-12-06T09:30:27.233" v="612"/>
          <ac:spMkLst>
            <pc:docMk/>
            <pc:sldMk cId="3833360571" sldId="264"/>
            <ac:spMk id="9" creationId="{EE59E38A-BFAA-90D7-0B21-DAEF77C23EEF}"/>
          </ac:spMkLst>
        </pc:spChg>
        <pc:spChg chg="mod">
          <ac:chgData name="Jan van Nuland" userId="a82abb82597f8afb" providerId="LiveId" clId="{CBC8F3C3-D7F0-4FDC-9B2F-80BD5F1A23EE}" dt="2024-12-06T11:39:34.594" v="878"/>
          <ac:spMkLst>
            <pc:docMk/>
            <pc:sldMk cId="3833360571" sldId="264"/>
            <ac:spMk id="11" creationId="{F78DBB9A-BE51-6C9C-00B8-510B3DAAB521}"/>
          </ac:spMkLst>
        </pc:spChg>
        <pc:grpChg chg="add mod">
          <ac:chgData name="Jan van Nuland" userId="a82abb82597f8afb" providerId="LiveId" clId="{CBC8F3C3-D7F0-4FDC-9B2F-80BD5F1A23EE}" dt="2024-12-06T11:39:34.594" v="878"/>
          <ac:grpSpMkLst>
            <pc:docMk/>
            <pc:sldMk cId="3833360571" sldId="264"/>
            <ac:grpSpMk id="2" creationId="{F673B28E-8618-6D46-6965-D040F2337804}"/>
          </ac:grpSpMkLst>
        </pc:grpChg>
        <pc:grpChg chg="add del mod">
          <ac:chgData name="Jan van Nuland" userId="a82abb82597f8afb" providerId="LiveId" clId="{CBC8F3C3-D7F0-4FDC-9B2F-80BD5F1A23EE}" dt="2024-12-06T11:39:13.023" v="872" actId="478"/>
          <ac:grpSpMkLst>
            <pc:docMk/>
            <pc:sldMk cId="3833360571" sldId="264"/>
            <ac:grpSpMk id="8" creationId="{50393F2D-CBB3-AF1E-FB91-67F816740B34}"/>
          </ac:grpSpMkLst>
        </pc:grpChg>
        <pc:picChg chg="add del mod">
          <ac:chgData name="Jan van Nuland" userId="a82abb82597f8afb" providerId="LiveId" clId="{CBC8F3C3-D7F0-4FDC-9B2F-80BD5F1A23EE}" dt="2024-12-06T09:29:43.166" v="605" actId="478"/>
          <ac:picMkLst>
            <pc:docMk/>
            <pc:sldMk cId="3833360571" sldId="264"/>
            <ac:picMk id="2" creationId="{47ACE5E0-216F-F25D-2348-CED37CA1DB5E}"/>
          </ac:picMkLst>
        </pc:picChg>
        <pc:picChg chg="add mod">
          <ac:chgData name="Jan van Nuland" userId="a82abb82597f8afb" providerId="LiveId" clId="{CBC8F3C3-D7F0-4FDC-9B2F-80BD5F1A23EE}" dt="2024-12-06T09:43:35.554" v="862" actId="1036"/>
          <ac:picMkLst>
            <pc:docMk/>
            <pc:sldMk cId="3833360571" sldId="264"/>
            <ac:picMk id="3" creationId="{76065208-713F-E7E8-684C-B645B6642427}"/>
          </ac:picMkLst>
        </pc:picChg>
        <pc:picChg chg="add mod">
          <ac:chgData name="Jan van Nuland" userId="a82abb82597f8afb" providerId="LiveId" clId="{CBC8F3C3-D7F0-4FDC-9B2F-80BD5F1A23EE}" dt="2024-12-06T09:29:31.002" v="602"/>
          <ac:picMkLst>
            <pc:docMk/>
            <pc:sldMk cId="3833360571" sldId="264"/>
            <ac:picMk id="4" creationId="{3DB5E6E9-6F41-4CC3-A5C2-829F50EC6504}"/>
          </ac:picMkLst>
        </pc:picChg>
        <pc:picChg chg="mod">
          <ac:chgData name="Jan van Nuland" userId="a82abb82597f8afb" providerId="LiveId" clId="{CBC8F3C3-D7F0-4FDC-9B2F-80BD5F1A23EE}" dt="2024-12-06T09:30:27.233" v="612"/>
          <ac:picMkLst>
            <pc:docMk/>
            <pc:sldMk cId="3833360571" sldId="264"/>
            <ac:picMk id="10" creationId="{7C385CCD-147B-E407-6FD4-532657BA2BBC}"/>
          </ac:picMkLst>
        </pc:picChg>
        <pc:picChg chg="mod">
          <ac:chgData name="Jan van Nuland" userId="a82abb82597f8afb" providerId="LiveId" clId="{CBC8F3C3-D7F0-4FDC-9B2F-80BD5F1A23EE}" dt="2024-12-06T11:39:34.594" v="878"/>
          <ac:picMkLst>
            <pc:docMk/>
            <pc:sldMk cId="3833360571" sldId="264"/>
            <ac:picMk id="12" creationId="{CA284D75-30D5-C554-72B4-0107A458EF58}"/>
          </ac:picMkLst>
        </pc:picChg>
        <pc:picChg chg="del">
          <ac:chgData name="Jan van Nuland" userId="a82abb82597f8afb" providerId="LiveId" clId="{CBC8F3C3-D7F0-4FDC-9B2F-80BD5F1A23EE}" dt="2024-11-09T12:50:46.230" v="224" actId="478"/>
          <ac:picMkLst>
            <pc:docMk/>
            <pc:sldMk cId="3833360571" sldId="264"/>
            <ac:picMk id="14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5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49:53.040" v="421" actId="478"/>
          <ac:picMkLst>
            <pc:docMk/>
            <pc:sldMk cId="3833360571" sldId="264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2-06T09:38:30.360" v="818" actId="1035"/>
          <ac:picMkLst>
            <pc:docMk/>
            <pc:sldMk cId="3833360571" sldId="264"/>
            <ac:picMk id="5122" creationId="{00000000-0000-0000-0000-000000000000}"/>
          </ac:picMkLst>
        </pc:picChg>
      </pc:sldChg>
      <pc:sldChg chg="addSp delSp modSp mod modNotes">
        <pc:chgData name="Jan van Nuland" userId="a82abb82597f8afb" providerId="LiveId" clId="{CBC8F3C3-D7F0-4FDC-9B2F-80BD5F1A23EE}" dt="2024-12-06T11:39:37.720" v="879"/>
        <pc:sldMkLst>
          <pc:docMk/>
          <pc:sldMk cId="3833360571" sldId="265"/>
        </pc:sldMkLst>
        <pc:spChg chg="add del mod">
          <ac:chgData name="Jan van Nuland" userId="a82abb82597f8afb" providerId="LiveId" clId="{CBC8F3C3-D7F0-4FDC-9B2F-80BD5F1A23EE}" dt="2024-11-09T14:00:43.767" v="490" actId="478"/>
          <ac:spMkLst>
            <pc:docMk/>
            <pc:sldMk cId="3833360571" sldId="265"/>
            <ac:spMk id="2" creationId="{6C2115F9-FC48-34E0-87C4-873D102B2AFC}"/>
          </ac:spMkLst>
        </pc:spChg>
        <pc:spChg chg="add mod">
          <ac:chgData name="Jan van Nuland" userId="a82abb82597f8afb" providerId="LiveId" clId="{CBC8F3C3-D7F0-4FDC-9B2F-80BD5F1A23EE}" dt="2024-12-06T09:40:01.329" v="848" actId="14100"/>
          <ac:spMkLst>
            <pc:docMk/>
            <pc:sldMk cId="3833360571" sldId="265"/>
            <ac:spMk id="5" creationId="{DA699301-2189-20AA-7434-FAE2821EEE29}"/>
          </ac:spMkLst>
        </pc:spChg>
        <pc:spChg chg="add mod">
          <ac:chgData name="Jan van Nuland" userId="a82abb82597f8afb" providerId="LiveId" clId="{CBC8F3C3-D7F0-4FDC-9B2F-80BD5F1A23EE}" dt="2024-12-06T09:25:33.180" v="553"/>
          <ac:spMkLst>
            <pc:docMk/>
            <pc:sldMk cId="3833360571" sldId="265"/>
            <ac:spMk id="6" creationId="{896AB3AA-E3DC-F5EB-6343-C72629843C38}"/>
          </ac:spMkLst>
        </pc:spChg>
        <pc:spChg chg="add mod">
          <ac:chgData name="Jan van Nuland" userId="a82abb82597f8afb" providerId="LiveId" clId="{CBC8F3C3-D7F0-4FDC-9B2F-80BD5F1A23EE}" dt="2024-12-06T09:44:35.715" v="867" actId="1076"/>
          <ac:spMkLst>
            <pc:docMk/>
            <pc:sldMk cId="3833360571" sldId="265"/>
            <ac:spMk id="7" creationId="{1F1CAA55-1777-6BE6-F1C7-2091C2A948B6}"/>
          </ac:spMkLst>
        </pc:spChg>
        <pc:spChg chg="mod">
          <ac:chgData name="Jan van Nuland" userId="a82abb82597f8afb" providerId="LiveId" clId="{CBC8F3C3-D7F0-4FDC-9B2F-80BD5F1A23EE}" dt="2024-12-06T09:30:29.578" v="613"/>
          <ac:spMkLst>
            <pc:docMk/>
            <pc:sldMk cId="3833360571" sldId="265"/>
            <ac:spMk id="9" creationId="{A09AAB23-1343-2FAD-3E55-612D56DD0F0B}"/>
          </ac:spMkLst>
        </pc:spChg>
        <pc:spChg chg="mod">
          <ac:chgData name="Jan van Nuland" userId="a82abb82597f8afb" providerId="LiveId" clId="{CBC8F3C3-D7F0-4FDC-9B2F-80BD5F1A23EE}" dt="2024-12-06T11:39:37.720" v="879"/>
          <ac:spMkLst>
            <pc:docMk/>
            <pc:sldMk cId="3833360571" sldId="265"/>
            <ac:spMk id="11" creationId="{70E30B34-DC8A-5535-BAC7-93A255F75AE2}"/>
          </ac:spMkLst>
        </pc:spChg>
        <pc:grpChg chg="add mod">
          <ac:chgData name="Jan van Nuland" userId="a82abb82597f8afb" providerId="LiveId" clId="{CBC8F3C3-D7F0-4FDC-9B2F-80BD5F1A23EE}" dt="2024-12-06T11:39:37.720" v="879"/>
          <ac:grpSpMkLst>
            <pc:docMk/>
            <pc:sldMk cId="3833360571" sldId="265"/>
            <ac:grpSpMk id="3" creationId="{F8938FF9-D6C3-41D9-E804-893FA17380B3}"/>
          </ac:grpSpMkLst>
        </pc:grpChg>
        <pc:grpChg chg="add del mod">
          <ac:chgData name="Jan van Nuland" userId="a82abb82597f8afb" providerId="LiveId" clId="{CBC8F3C3-D7F0-4FDC-9B2F-80BD5F1A23EE}" dt="2024-12-06T11:39:16.806" v="873" actId="478"/>
          <ac:grpSpMkLst>
            <pc:docMk/>
            <pc:sldMk cId="3833360571" sldId="265"/>
            <ac:grpSpMk id="8" creationId="{619B986B-5098-08D0-CD0E-3AF385068B92}"/>
          </ac:grpSpMkLst>
        </pc:grpChg>
        <pc:picChg chg="add mod">
          <ac:chgData name="Jan van Nuland" userId="a82abb82597f8afb" providerId="LiveId" clId="{CBC8F3C3-D7F0-4FDC-9B2F-80BD5F1A23EE}" dt="2024-12-06T09:29:34.254" v="603"/>
          <ac:picMkLst>
            <pc:docMk/>
            <pc:sldMk cId="3833360571" sldId="265"/>
            <ac:picMk id="2" creationId="{3188FAF8-66D7-3767-D26D-F47E12F5A4CE}"/>
          </ac:picMkLst>
        </pc:picChg>
        <pc:picChg chg="add del mod">
          <ac:chgData name="Jan van Nuland" userId="a82abb82597f8afb" providerId="LiveId" clId="{CBC8F3C3-D7F0-4FDC-9B2F-80BD5F1A23EE}" dt="2024-12-06T09:29:39.883" v="604" actId="478"/>
          <ac:picMkLst>
            <pc:docMk/>
            <pc:sldMk cId="3833360571" sldId="265"/>
            <ac:picMk id="3" creationId="{2F4ED8C9-A0E2-DE74-4523-CAD4B9676075}"/>
          </ac:picMkLst>
        </pc:picChg>
        <pc:picChg chg="add mod">
          <ac:chgData name="Jan van Nuland" userId="a82abb82597f8afb" providerId="LiveId" clId="{CBC8F3C3-D7F0-4FDC-9B2F-80BD5F1A23EE}" dt="2024-12-06T09:44:27.304" v="866" actId="1076"/>
          <ac:picMkLst>
            <pc:docMk/>
            <pc:sldMk cId="3833360571" sldId="265"/>
            <ac:picMk id="4" creationId="{06D59D4E-FAD6-38B3-AAB2-5879F4568665}"/>
          </ac:picMkLst>
        </pc:picChg>
        <pc:picChg chg="mod">
          <ac:chgData name="Jan van Nuland" userId="a82abb82597f8afb" providerId="LiveId" clId="{CBC8F3C3-D7F0-4FDC-9B2F-80BD5F1A23EE}" dt="2024-12-06T09:30:29.578" v="613"/>
          <ac:picMkLst>
            <pc:docMk/>
            <pc:sldMk cId="3833360571" sldId="265"/>
            <ac:picMk id="10" creationId="{63EAC68D-6610-25CD-A1F6-C7005CDA23FE}"/>
          </ac:picMkLst>
        </pc:picChg>
        <pc:picChg chg="mod">
          <ac:chgData name="Jan van Nuland" userId="a82abb82597f8afb" providerId="LiveId" clId="{CBC8F3C3-D7F0-4FDC-9B2F-80BD5F1A23EE}" dt="2024-12-06T11:39:37.720" v="879"/>
          <ac:picMkLst>
            <pc:docMk/>
            <pc:sldMk cId="3833360571" sldId="265"/>
            <ac:picMk id="12" creationId="{05D54DB0-08CB-82B6-F64E-717A84B3AC89}"/>
          </ac:picMkLst>
        </pc:picChg>
        <pc:picChg chg="del">
          <ac:chgData name="Jan van Nuland" userId="a82abb82597f8afb" providerId="LiveId" clId="{CBC8F3C3-D7F0-4FDC-9B2F-80BD5F1A23EE}" dt="2024-11-09T12:50:49.571" v="225" actId="478"/>
          <ac:picMkLst>
            <pc:docMk/>
            <pc:sldMk cId="3833360571" sldId="265"/>
            <ac:picMk id="14" creationId="{00000000-0000-0000-0000-000000000000}"/>
          </ac:picMkLst>
        </pc:picChg>
        <pc:picChg chg="del mod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5" creationId="{00000000-0000-0000-0000-000000000000}"/>
          </ac:picMkLst>
        </pc:picChg>
        <pc:picChg chg="del mod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6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7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8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19" creationId="{00000000-0000-0000-0000-000000000000}"/>
          </ac:picMkLst>
        </pc:picChg>
        <pc:picChg chg="del">
          <ac:chgData name="Jan van Nuland" userId="a82abb82597f8afb" providerId="LiveId" clId="{CBC8F3C3-D7F0-4FDC-9B2F-80BD5F1A23EE}" dt="2024-11-09T13:50:45.555" v="433" actId="478"/>
          <ac:picMkLst>
            <pc:docMk/>
            <pc:sldMk cId="3833360571" sldId="265"/>
            <ac:picMk id="20" creationId="{00000000-0000-0000-0000-000000000000}"/>
          </ac:picMkLst>
        </pc:picChg>
        <pc:picChg chg="mod">
          <ac:chgData name="Jan van Nuland" userId="a82abb82597f8afb" providerId="LiveId" clId="{CBC8F3C3-D7F0-4FDC-9B2F-80BD5F1A23EE}" dt="2024-12-06T09:40:08.197" v="857" actId="1035"/>
          <ac:picMkLst>
            <pc:docMk/>
            <pc:sldMk cId="3833360571" sldId="265"/>
            <ac:picMk id="10242" creationId="{00000000-0000-0000-0000-000000000000}"/>
          </ac:picMkLst>
        </pc:picChg>
      </pc:sldChg>
      <pc:sldChg chg="addSp delSp modSp add del mod">
        <pc:chgData name="Jan van Nuland" userId="a82abb82597f8afb" providerId="LiveId" clId="{CBC8F3C3-D7F0-4FDC-9B2F-80BD5F1A23EE}" dt="2024-12-06T11:39:21.057" v="874"/>
        <pc:sldMkLst>
          <pc:docMk/>
          <pc:sldMk cId="4068301605" sldId="321"/>
        </pc:sldMkLst>
        <pc:spChg chg="mod">
          <ac:chgData name="Jan van Nuland" userId="a82abb82597f8afb" providerId="LiveId" clId="{CBC8F3C3-D7F0-4FDC-9B2F-80BD5F1A23EE}" dt="2024-12-06T09:26:37.019" v="559" actId="14100"/>
          <ac:spMkLst>
            <pc:docMk/>
            <pc:sldMk cId="4068301605" sldId="321"/>
            <ac:spMk id="6" creationId="{64587C90-E803-E1EB-0551-E80B32E2933F}"/>
          </ac:spMkLst>
        </pc:spChg>
        <pc:spChg chg="mod">
          <ac:chgData name="Jan van Nuland" userId="a82abb82597f8afb" providerId="LiveId" clId="{CBC8F3C3-D7F0-4FDC-9B2F-80BD5F1A23EE}" dt="2024-12-06T11:39:21.057" v="874"/>
          <ac:spMkLst>
            <pc:docMk/>
            <pc:sldMk cId="4068301605" sldId="321"/>
            <ac:spMk id="7" creationId="{6EA2CE68-78D4-F258-76F4-FFE4DEC5DA70}"/>
          </ac:spMkLst>
        </pc:spChg>
        <pc:spChg chg="del">
          <ac:chgData name="Jan van Nuland" userId="a82abb82597f8afb" providerId="LiveId" clId="{CBC8F3C3-D7F0-4FDC-9B2F-80BD5F1A23EE}" dt="2024-12-06T09:26:03.192" v="556" actId="478"/>
          <ac:spMkLst>
            <pc:docMk/>
            <pc:sldMk cId="4068301605" sldId="321"/>
            <ac:spMk id="13" creationId="{20EAFB8C-29AB-60F4-247A-A5AFE70CDBA0}"/>
          </ac:spMkLst>
        </pc:spChg>
        <pc:grpChg chg="add mod">
          <ac:chgData name="Jan van Nuland" userId="a82abb82597f8afb" providerId="LiveId" clId="{CBC8F3C3-D7F0-4FDC-9B2F-80BD5F1A23EE}" dt="2024-12-06T11:39:21.057" v="874"/>
          <ac:grpSpMkLst>
            <pc:docMk/>
            <pc:sldMk cId="4068301605" sldId="321"/>
            <ac:grpSpMk id="4" creationId="{5060D3B6-12BE-9A64-F8CC-AED00DB39760}"/>
          </ac:grpSpMkLst>
        </pc:grpChg>
        <pc:grpChg chg="del">
          <ac:chgData name="Jan van Nuland" userId="a82abb82597f8afb" providerId="LiveId" clId="{CBC8F3C3-D7F0-4FDC-9B2F-80BD5F1A23EE}" dt="2024-12-06T11:38:59.692" v="868" actId="478"/>
          <ac:grpSpMkLst>
            <pc:docMk/>
            <pc:sldMk cId="4068301605" sldId="321"/>
            <ac:grpSpMk id="9" creationId="{09094CE7-F570-DB98-872A-4261E95862B6}"/>
          </ac:grpSpMkLst>
        </pc:grpChg>
        <pc:picChg chg="mod">
          <ac:chgData name="Jan van Nuland" userId="a82abb82597f8afb" providerId="LiveId" clId="{CBC8F3C3-D7F0-4FDC-9B2F-80BD5F1A23EE}" dt="2024-12-06T11:39:21.057" v="874"/>
          <ac:picMkLst>
            <pc:docMk/>
            <pc:sldMk cId="4068301605" sldId="321"/>
            <ac:picMk id="12" creationId="{F1154E6E-5D15-37D2-0544-2E1EDC9554A3}"/>
          </ac:picMkLst>
        </pc:picChg>
        <pc:picChg chg="mod">
          <ac:chgData name="Jan van Nuland" userId="a82abb82597f8afb" providerId="LiveId" clId="{CBC8F3C3-D7F0-4FDC-9B2F-80BD5F1A23EE}" dt="2024-12-06T09:35:33.518" v="778" actId="1036"/>
          <ac:picMkLst>
            <pc:docMk/>
            <pc:sldMk cId="4068301605" sldId="321"/>
            <ac:picMk id="1026" creationId="{00000000-0000-0000-0000-000000000000}"/>
          </ac:picMkLst>
        </pc:picChg>
      </pc:sldChg>
      <pc:sldMasterChg chg="modSp modSldLayout">
        <pc:chgData name="Jan van Nuland" userId="a82abb82597f8afb" providerId="LiveId" clId="{CBC8F3C3-D7F0-4FDC-9B2F-80BD5F1A23EE}" dt="2024-12-06T09:25:33.180" v="553"/>
        <pc:sldMasterMkLst>
          <pc:docMk/>
          <pc:sldMasterMk cId="1480467611" sldId="2147483648"/>
        </pc:sldMasterMkLst>
        <pc:spChg chg="mod">
          <ac:chgData name="Jan van Nuland" userId="a82abb82597f8afb" providerId="LiveId" clId="{CBC8F3C3-D7F0-4FDC-9B2F-80BD5F1A23EE}" dt="2024-12-06T09:25:33.180" v="553"/>
          <ac:spMkLst>
            <pc:docMk/>
            <pc:sldMasterMk cId="1480467611" sldId="2147483648"/>
            <ac:spMk id="2" creationId="{00000000-0000-0000-0000-000000000000}"/>
          </ac:spMkLst>
        </pc:spChg>
        <pc:spChg chg="mod">
          <ac:chgData name="Jan van Nuland" userId="a82abb82597f8afb" providerId="LiveId" clId="{CBC8F3C3-D7F0-4FDC-9B2F-80BD5F1A23EE}" dt="2024-12-06T09:25:33.180" v="553"/>
          <ac:spMkLst>
            <pc:docMk/>
            <pc:sldMasterMk cId="1480467611" sldId="2147483648"/>
            <ac:spMk id="3" creationId="{00000000-0000-0000-0000-000000000000}"/>
          </ac:spMkLst>
        </pc:spChg>
        <pc:spChg chg="mod">
          <ac:chgData name="Jan van Nuland" userId="a82abb82597f8afb" providerId="LiveId" clId="{CBC8F3C3-D7F0-4FDC-9B2F-80BD5F1A23EE}" dt="2024-12-06T09:25:33.180" v="553"/>
          <ac:spMkLst>
            <pc:docMk/>
            <pc:sldMasterMk cId="1480467611" sldId="2147483648"/>
            <ac:spMk id="4" creationId="{00000000-0000-0000-0000-000000000000}"/>
          </ac:spMkLst>
        </pc:spChg>
        <pc:spChg chg="mod">
          <ac:chgData name="Jan van Nuland" userId="a82abb82597f8afb" providerId="LiveId" clId="{CBC8F3C3-D7F0-4FDC-9B2F-80BD5F1A23EE}" dt="2024-12-06T09:25:33.180" v="553"/>
          <ac:spMkLst>
            <pc:docMk/>
            <pc:sldMasterMk cId="1480467611" sldId="2147483648"/>
            <ac:spMk id="5" creationId="{00000000-0000-0000-0000-000000000000}"/>
          </ac:spMkLst>
        </pc:spChg>
        <pc:spChg chg="mod">
          <ac:chgData name="Jan van Nuland" userId="a82abb82597f8afb" providerId="LiveId" clId="{CBC8F3C3-D7F0-4FDC-9B2F-80BD5F1A23EE}" dt="2024-12-06T09:25:33.180" v="553"/>
          <ac:spMkLst>
            <pc:docMk/>
            <pc:sldMasterMk cId="1480467611" sldId="2147483648"/>
            <ac:spMk id="6" creationId="{00000000-0000-0000-0000-000000000000}"/>
          </ac:spMkLst>
        </pc:sp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2668734238" sldId="2147483649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2668734238" sldId="2147483649"/>
              <ac:spMk id="2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2668734238" sldId="2147483649"/>
              <ac:spMk id="3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189618126" sldId="2147483651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189618126" sldId="2147483651"/>
              <ac:spMk id="2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189618126" sldId="2147483651"/>
              <ac:spMk id="3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315501422" sldId="2147483652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315501422" sldId="2147483652"/>
              <ac:spMk id="3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315501422" sldId="2147483652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991100115" sldId="2147483653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91100115" sldId="2147483653"/>
              <ac:spMk id="3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91100115" sldId="2147483653"/>
              <ac:spMk id="4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91100115" sldId="2147483653"/>
              <ac:spMk id="5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91100115" sldId="2147483653"/>
              <ac:spMk id="6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1690377318" sldId="2147483656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1690377318" sldId="2147483656"/>
              <ac:spMk id="2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1690377318" sldId="2147483656"/>
              <ac:spMk id="3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1690377318" sldId="2147483656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2598046204" sldId="2147483657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2598046204" sldId="2147483657"/>
              <ac:spMk id="2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2598046204" sldId="2147483657"/>
              <ac:spMk id="3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2598046204" sldId="2147483657"/>
              <ac:spMk id="4" creationId="{00000000-0000-0000-0000-000000000000}"/>
            </ac:spMkLst>
          </pc:spChg>
        </pc:sldLayoutChg>
        <pc:sldLayoutChg chg="modSp">
          <pc:chgData name="Jan van Nuland" userId="a82abb82597f8afb" providerId="LiveId" clId="{CBC8F3C3-D7F0-4FDC-9B2F-80BD5F1A23EE}" dt="2024-12-06T09:25:33.180" v="553"/>
          <pc:sldLayoutMkLst>
            <pc:docMk/>
            <pc:sldMasterMk cId="1480467611" sldId="2147483648"/>
            <pc:sldLayoutMk cId="3974787910" sldId="2147483659"/>
          </pc:sldLayoutMkLst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74787910" sldId="2147483659"/>
              <ac:spMk id="2" creationId="{00000000-0000-0000-0000-000000000000}"/>
            </ac:spMkLst>
          </pc:spChg>
          <pc:spChg chg="mod">
            <ac:chgData name="Jan van Nuland" userId="a82abb82597f8afb" providerId="LiveId" clId="{CBC8F3C3-D7F0-4FDC-9B2F-80BD5F1A23EE}" dt="2024-12-06T09:25:33.180" v="553"/>
            <ac:spMkLst>
              <pc:docMk/>
              <pc:sldMasterMk cId="1480467611" sldId="2147483648"/>
              <pc:sldLayoutMk cId="3974787910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37A-7995-4B74-B63A-80E0593C4CFC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94CF-CF29-460C-8820-A692FD564E2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6-12-2024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4FoMpDQLwys&amp;t=291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wmVqeHYFkcc&amp;t=108s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79mh7oFhTj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jecten\Historisch Tijdsbedrijf\Subtijdlijnen\NiveauB\JagersBoerenZonderJaartall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2726"/>
            <a:ext cx="12192001" cy="229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BC651A46-3E85-BFFD-FEDE-B298A2D55F41}"/>
              </a:ext>
            </a:extLst>
          </p:cNvPr>
          <p:cNvSpPr txBox="1"/>
          <p:nvPr/>
        </p:nvSpPr>
        <p:spPr>
          <a:xfrm>
            <a:off x="1584756" y="6487410"/>
            <a:ext cx="90505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4"/>
            <a:extLst>
              <a:ext uri="{FF2B5EF4-FFF2-40B4-BE49-F238E27FC236}">
                <a16:creationId xmlns:a16="http://schemas.microsoft.com/office/drawing/2014/main" id="{C036BF3A-D401-AF75-333D-A8C8E2B0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4587C90-E803-E1EB-0551-E80B32E2933F}"/>
              </a:ext>
            </a:extLst>
          </p:cNvPr>
          <p:cNvSpPr/>
          <p:nvPr/>
        </p:nvSpPr>
        <p:spPr>
          <a:xfrm>
            <a:off x="0" y="-3220"/>
            <a:ext cx="12192000" cy="432000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Het langst geleden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C559EE3-4222-5831-2250-593B81FE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740" y="2386854"/>
            <a:ext cx="3409889" cy="37678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B9DCBB9-3161-F92F-43FA-6D22750261FB}"/>
              </a:ext>
            </a:extLst>
          </p:cNvPr>
          <p:cNvSpPr txBox="1"/>
          <p:nvPr/>
        </p:nvSpPr>
        <p:spPr>
          <a:xfrm>
            <a:off x="3918160" y="6085274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7"/>
              </a:rPr>
              <a:t>Videofragment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vondst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resten</a:t>
            </a:r>
            <a:r>
              <a:rPr lang="en-US" dirty="0">
                <a:hlinkClick r:id="rId7"/>
              </a:rPr>
              <a:t> Mammoet </a:t>
            </a:r>
            <a:r>
              <a:rPr lang="en-US" dirty="0" err="1">
                <a:hlinkClick r:id="rId7"/>
              </a:rPr>
              <a:t>e.a.</a:t>
            </a:r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060D3B6-12BE-9A64-F8CC-AED00DB39760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" name="Vijfhoek 3">
              <a:extLst>
                <a:ext uri="{FF2B5EF4-FFF2-40B4-BE49-F238E27FC236}">
                  <a16:creationId xmlns:a16="http://schemas.microsoft.com/office/drawing/2014/main" id="{6EA2CE68-78D4-F258-76F4-FFE4DEC5DA70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F1154E6E-5D15-37D2-0544-2E1EDC95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830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RomeinseTij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37"/>
            <a:ext cx="12192000" cy="22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gras, hemel, tekenfilm, buitenshuis&#10;&#10;Automatisch gegenereerde beschrijving">
            <a:extLst>
              <a:ext uri="{FF2B5EF4-FFF2-40B4-BE49-F238E27FC236}">
                <a16:creationId xmlns:a16="http://schemas.microsoft.com/office/drawing/2014/main" id="{BE7DC19D-A276-7286-9E24-39256F89D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12" y="2686930"/>
            <a:ext cx="4904576" cy="33779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B8F074E-8F99-E90D-93B4-C84965286D71}"/>
              </a:ext>
            </a:extLst>
          </p:cNvPr>
          <p:cNvSpPr txBox="1"/>
          <p:nvPr/>
        </p:nvSpPr>
        <p:spPr>
          <a:xfrm>
            <a:off x="4543812" y="6157787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0" y="-28648"/>
            <a:ext cx="12192000" cy="433312"/>
          </a:xfrm>
          <a:prstGeom prst="rect">
            <a:avLst/>
          </a:prstGeom>
          <a:solidFill>
            <a:srgbClr val="92BF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Het langst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F4CB1EB-5810-DE04-4E5C-A7DC4006DEA3}"/>
              </a:ext>
            </a:extLst>
          </p:cNvPr>
          <p:cNvSpPr txBox="1"/>
          <p:nvPr/>
        </p:nvSpPr>
        <p:spPr>
          <a:xfrm>
            <a:off x="3226336" y="6527119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900A267D-44B3-BBE6-4AC0-BFB49EA3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89794C39-AAA2-03AC-AC73-36589CEA510A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Vijfhoek 3">
              <a:extLst>
                <a:ext uri="{FF2B5EF4-FFF2-40B4-BE49-F238E27FC236}">
                  <a16:creationId xmlns:a16="http://schemas.microsoft.com/office/drawing/2014/main" id="{E2D95764-E989-0475-A760-C6363BB37DA8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11B90D61-12F5-1E82-D508-25192A61B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rojecten\Historisch Tijdsbedrijf\Subtijdlijnen\NiveauB\Middeleeuw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" y="412589"/>
            <a:ext cx="12190512" cy="22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chets, zoogdier, tekening, vee&#10;&#10;Automatisch gegenereerde beschrijving">
            <a:extLst>
              <a:ext uri="{FF2B5EF4-FFF2-40B4-BE49-F238E27FC236}">
                <a16:creationId xmlns:a16="http://schemas.microsoft.com/office/drawing/2014/main" id="{B1B6B142-254D-7A03-CB54-CD8EFE506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599098"/>
            <a:ext cx="5739329" cy="383644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F07E4C3-E31C-DDE2-92AA-BAA7EFEF4DC6}"/>
              </a:ext>
            </a:extLst>
          </p:cNvPr>
          <p:cNvSpPr txBox="1"/>
          <p:nvPr/>
        </p:nvSpPr>
        <p:spPr>
          <a:xfrm>
            <a:off x="4583833" y="5992941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Heren</a:t>
            </a:r>
            <a:r>
              <a:rPr lang="en-US" dirty="0">
                <a:hlinkClick r:id="rId5"/>
              </a:rPr>
              <a:t> en </a:t>
            </a:r>
            <a:r>
              <a:rPr lang="en-US" dirty="0" err="1">
                <a:hlinkClick r:id="rId5"/>
              </a:rPr>
              <a:t>Horigen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10A0E6C-E2A8-0821-F5D0-64D0AEBE30CA}"/>
              </a:ext>
            </a:extLst>
          </p:cNvPr>
          <p:cNvSpPr/>
          <p:nvPr/>
        </p:nvSpPr>
        <p:spPr>
          <a:xfrm>
            <a:off x="0" y="-18078"/>
            <a:ext cx="12190512" cy="432000"/>
          </a:xfrm>
          <a:prstGeom prst="rect">
            <a:avLst/>
          </a:prstGeom>
          <a:solidFill>
            <a:srgbClr val="E77C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Heel lang geleden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4BAA612-CE40-AD5C-B222-843A87BD5BD9}"/>
              </a:ext>
            </a:extLst>
          </p:cNvPr>
          <p:cNvSpPr txBox="1"/>
          <p:nvPr/>
        </p:nvSpPr>
        <p:spPr>
          <a:xfrm>
            <a:off x="3497189" y="649773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3" name="Picture 22">
            <a:hlinkClick r:id="rId6"/>
            <a:extLst>
              <a:ext uri="{FF2B5EF4-FFF2-40B4-BE49-F238E27FC236}">
                <a16:creationId xmlns:a16="http://schemas.microsoft.com/office/drawing/2014/main" id="{2349E619-384B-3CD9-8E6A-5F271EA2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1AB54D86-85D2-0A2C-7812-F38851B8B4D9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Vijfhoek 3">
              <a:extLst>
                <a:ext uri="{FF2B5EF4-FFF2-40B4-BE49-F238E27FC236}">
                  <a16:creationId xmlns:a16="http://schemas.microsoft.com/office/drawing/2014/main" id="{A84B08B3-0E4E-5CB9-079D-C83FB9A0074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0C9FC4B8-08A2-C4FF-EEB2-907E0D7B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NiveauB\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4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kleding, gebouw, person, buitenshuis&#10;&#10;Automatisch gegenereerde beschrijving">
            <a:extLst>
              <a:ext uri="{FF2B5EF4-FFF2-40B4-BE49-F238E27FC236}">
                <a16:creationId xmlns:a16="http://schemas.microsoft.com/office/drawing/2014/main" id="{521BAF21-0B94-170E-F451-B8FE41ACE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38" y="2692508"/>
            <a:ext cx="4932524" cy="341419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0EB3951-F431-8E16-8C35-2DB361E5029C}"/>
              </a:ext>
            </a:extLst>
          </p:cNvPr>
          <p:cNvSpPr txBox="1"/>
          <p:nvPr/>
        </p:nvSpPr>
        <p:spPr>
          <a:xfrm>
            <a:off x="3719737" y="6106702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DD80DAC-75E4-8212-A2B6-8B7E19684043}"/>
              </a:ext>
            </a:extLst>
          </p:cNvPr>
          <p:cNvSpPr/>
          <p:nvPr/>
        </p:nvSpPr>
        <p:spPr>
          <a:xfrm>
            <a:off x="0" y="11821"/>
            <a:ext cx="12192000" cy="370145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BEC0FD-D04A-F6E6-F3EB-82929AF00711}"/>
              </a:ext>
            </a:extLst>
          </p:cNvPr>
          <p:cNvSpPr txBox="1"/>
          <p:nvPr/>
        </p:nvSpPr>
        <p:spPr>
          <a:xfrm>
            <a:off x="3396154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>
            <a:hlinkClick r:id="rId6"/>
            <a:extLst>
              <a:ext uri="{FF2B5EF4-FFF2-40B4-BE49-F238E27FC236}">
                <a16:creationId xmlns:a16="http://schemas.microsoft.com/office/drawing/2014/main" id="{A538D3B5-232B-7A7D-E3AA-1E80D742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EF720E22-CE0A-0F58-AA15-1C922BEDD7FF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CCA59F4A-3CD5-71E4-5532-D118B6F4730C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C6B6D70-66E2-2294-30BB-9974F6C23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NiveauB\Wereldoorlog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15"/>
            <a:ext cx="12192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buitenshuis, hemel, voertuig, Landvoertuig&#10;&#10;Automatisch gegenereerde beschrijving">
            <a:extLst>
              <a:ext uri="{FF2B5EF4-FFF2-40B4-BE49-F238E27FC236}">
                <a16:creationId xmlns:a16="http://schemas.microsoft.com/office/drawing/2014/main" id="{76065208-713F-E7E8-684C-B645B6642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37" y="2793456"/>
            <a:ext cx="5203925" cy="32998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05875F2-6A4A-4DB2-E6D5-18A811B99631}"/>
              </a:ext>
            </a:extLst>
          </p:cNvPr>
          <p:cNvSpPr txBox="1"/>
          <p:nvPr/>
        </p:nvSpPr>
        <p:spPr>
          <a:xfrm>
            <a:off x="3838489" y="6088651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7A3056C-E240-3E86-9729-033316F8103D}"/>
              </a:ext>
            </a:extLst>
          </p:cNvPr>
          <p:cNvSpPr/>
          <p:nvPr/>
        </p:nvSpPr>
        <p:spPr>
          <a:xfrm>
            <a:off x="0" y="6905"/>
            <a:ext cx="12192000" cy="432000"/>
          </a:xfrm>
          <a:prstGeom prst="rect">
            <a:avLst/>
          </a:prstGeom>
          <a:solidFill>
            <a:srgbClr val="9999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Lang geleden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4628AE3-7CA5-A544-4C17-DB290C4543ED}"/>
              </a:ext>
            </a:extLst>
          </p:cNvPr>
          <p:cNvSpPr txBox="1"/>
          <p:nvPr/>
        </p:nvSpPr>
        <p:spPr>
          <a:xfrm>
            <a:off x="3226334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4" name="Picture 22">
            <a:hlinkClick r:id="rId6"/>
            <a:extLst>
              <a:ext uri="{FF2B5EF4-FFF2-40B4-BE49-F238E27FC236}">
                <a16:creationId xmlns:a16="http://schemas.microsoft.com/office/drawing/2014/main" id="{3DB5E6E9-6F41-4CC3-A5C2-829F50EC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F673B28E-8618-6D46-6965-D040F2337804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F78DBB9A-BE51-6C9C-00B8-510B3DAAB521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A284D75-30D5-C554-72B4-0107A458E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6"/>
            <a:ext cx="12192000" cy="229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buitenshuis, plant, boom, grond&#10;&#10;Automatisch gegenereerde beschrijving">
            <a:extLst>
              <a:ext uri="{FF2B5EF4-FFF2-40B4-BE49-F238E27FC236}">
                <a16:creationId xmlns:a16="http://schemas.microsoft.com/office/drawing/2014/main" id="{06D59D4E-FAD6-38B3-AAB2-5879F4568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223" y="2704763"/>
            <a:ext cx="5055553" cy="34089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96AB3AA-E3DC-F5EB-6343-C72629843C38}"/>
              </a:ext>
            </a:extLst>
          </p:cNvPr>
          <p:cNvSpPr txBox="1"/>
          <p:nvPr/>
        </p:nvSpPr>
        <p:spPr>
          <a:xfrm>
            <a:off x="4583833" y="6169565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DA699301-2189-20AA-7434-FAE2821EEE29}"/>
              </a:ext>
            </a:extLst>
          </p:cNvPr>
          <p:cNvSpPr/>
          <p:nvPr/>
        </p:nvSpPr>
        <p:spPr>
          <a:xfrm>
            <a:off x="0" y="-938"/>
            <a:ext cx="12192000" cy="432000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Onze tijd: ik, mama en papa, opa en oma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F1CAA55-1777-6BE6-F1C7-2091C2A948B6}"/>
              </a:ext>
            </a:extLst>
          </p:cNvPr>
          <p:cNvSpPr txBox="1"/>
          <p:nvPr/>
        </p:nvSpPr>
        <p:spPr>
          <a:xfrm>
            <a:off x="3287688" y="6487410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pic>
        <p:nvPicPr>
          <p:cNvPr id="2" name="Picture 22">
            <a:hlinkClick r:id="rId6"/>
            <a:extLst>
              <a:ext uri="{FF2B5EF4-FFF2-40B4-BE49-F238E27FC236}">
                <a16:creationId xmlns:a16="http://schemas.microsoft.com/office/drawing/2014/main" id="{3188FAF8-66D7-3767-D26D-F47E12F5A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6" y="6154737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F8938FF9-D6C3-41D9-E804-893FA17380B3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Vijfhoek 3">
              <a:extLst>
                <a:ext uri="{FF2B5EF4-FFF2-40B4-BE49-F238E27FC236}">
                  <a16:creationId xmlns:a16="http://schemas.microsoft.com/office/drawing/2014/main" id="{70E30B34-DC8A-5535-BAC7-93A255F75AE2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2" name="Afbeelding 11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05D54DB0-08CB-82B6-F64E-717A84B3A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1931</TotalTime>
  <Words>141</Words>
  <Application>Microsoft Office PowerPoint</Application>
  <PresentationFormat>Breedbeeld</PresentationFormat>
  <Paragraphs>24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5</cp:revision>
  <dcterms:created xsi:type="dcterms:W3CDTF">2015-01-16T10:25:37Z</dcterms:created>
  <dcterms:modified xsi:type="dcterms:W3CDTF">2024-12-06T11:39:44Z</dcterms:modified>
</cp:coreProperties>
</file>