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</p:sldIdLst>
  <p:sldSz cx="9144000" cy="6858000" type="screen4x3"/>
  <p:notesSz cx="6888163" cy="1002188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7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A6E2"/>
    <a:srgbClr val="F0E8F7"/>
    <a:srgbClr val="D7C2E1"/>
    <a:srgbClr val="E3A4AF"/>
    <a:srgbClr val="FFD485"/>
    <a:srgbClr val="9DC98A"/>
    <a:srgbClr val="D5BB70"/>
    <a:srgbClr val="F6C8A7"/>
    <a:srgbClr val="D2E5F6"/>
    <a:srgbClr val="92BF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C54F20-8695-44BC-BE74-3DD6F30BCE76}" v="232" dt="2024-11-09T14:34:08.4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788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3157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van Nuland" userId="a82abb82597f8afb" providerId="LiveId" clId="{A7C54F20-8695-44BC-BE74-3DD6F30BCE76}"/>
    <pc:docChg chg="undo custSel modSld modNotesMaster modHandout">
      <pc:chgData name="Jan van Nuland" userId="a82abb82597f8afb" providerId="LiveId" clId="{A7C54F20-8695-44BC-BE74-3DD6F30BCE76}" dt="2024-11-09T14:35:34.119" v="1080" actId="14100"/>
      <pc:docMkLst>
        <pc:docMk/>
      </pc:docMkLst>
      <pc:sldChg chg="addSp delSp modSp mod">
        <pc:chgData name="Jan van Nuland" userId="a82abb82597f8afb" providerId="LiveId" clId="{A7C54F20-8695-44BC-BE74-3DD6F30BCE76}" dt="2024-11-09T14:22:41.852" v="924" actId="1035"/>
        <pc:sldMkLst>
          <pc:docMk/>
          <pc:sldMk cId="2566922382" sldId="256"/>
        </pc:sldMkLst>
        <pc:spChg chg="add del mod">
          <ac:chgData name="Jan van Nuland" userId="a82abb82597f8afb" providerId="LiveId" clId="{A7C54F20-8695-44BC-BE74-3DD6F30BCE76}" dt="2024-11-09T14:03:56.978" v="693" actId="478"/>
          <ac:spMkLst>
            <pc:docMk/>
            <pc:sldMk cId="2566922382" sldId="256"/>
            <ac:spMk id="2" creationId="{7AC4B274-93AE-D412-9CF7-6FE8F25514E1}"/>
          </ac:spMkLst>
        </pc:spChg>
        <pc:spChg chg="add mod">
          <ac:chgData name="Jan van Nuland" userId="a82abb82597f8afb" providerId="LiveId" clId="{A7C54F20-8695-44BC-BE74-3DD6F30BCE76}" dt="2024-11-09T14:08:55.333" v="761" actId="207"/>
          <ac:spMkLst>
            <pc:docMk/>
            <pc:sldMk cId="2566922382" sldId="256"/>
            <ac:spMk id="3" creationId="{9687F2B5-B66D-28C1-1E35-6A0EA26AA2AB}"/>
          </ac:spMkLst>
        </pc:spChg>
        <pc:spChg chg="add mod">
          <ac:chgData name="Jan van Nuland" userId="a82abb82597f8afb" providerId="LiveId" clId="{A7C54F20-8695-44BC-BE74-3DD6F30BCE76}" dt="2024-11-09T14:04:04.827" v="695" actId="1076"/>
          <ac:spMkLst>
            <pc:docMk/>
            <pc:sldMk cId="2566922382" sldId="256"/>
            <ac:spMk id="4" creationId="{4918025E-2AFC-1F47-EC89-F97D8014A86A}"/>
          </ac:spMkLst>
        </pc:spChg>
        <pc:spChg chg="add mod">
          <ac:chgData name="Jan van Nuland" userId="a82abb82597f8afb" providerId="LiveId" clId="{A7C54F20-8695-44BC-BE74-3DD6F30BCE76}" dt="2024-11-09T14:22:41.852" v="924" actId="1035"/>
          <ac:spMkLst>
            <pc:docMk/>
            <pc:sldMk cId="2566922382" sldId="256"/>
            <ac:spMk id="15" creationId="{8FE04ACF-0484-0D36-A2F0-A4947F1A15D5}"/>
          </ac:spMkLst>
        </pc:spChg>
        <pc:graphicFrameChg chg="add del mod modGraphic">
          <ac:chgData name="Jan van Nuland" userId="a82abb82597f8afb" providerId="LiveId" clId="{A7C54F20-8695-44BC-BE74-3DD6F30BCE76}" dt="2024-11-06T10:57:25.703" v="98" actId="478"/>
          <ac:graphicFrameMkLst>
            <pc:docMk/>
            <pc:sldMk cId="2566922382" sldId="256"/>
            <ac:graphicFrameMk id="3" creationId="{685E43A6-9F77-607B-5BF3-2E23661B03AF}"/>
          </ac:graphicFrameMkLst>
        </pc:graphicFrameChg>
        <pc:graphicFrameChg chg="add mod">
          <ac:chgData name="Jan van Nuland" userId="a82abb82597f8afb" providerId="LiveId" clId="{A7C54F20-8695-44BC-BE74-3DD6F30BCE76}" dt="2024-11-06T10:57:29.594" v="99"/>
          <ac:graphicFrameMkLst>
            <pc:docMk/>
            <pc:sldMk cId="2566922382" sldId="256"/>
            <ac:graphicFrameMk id="9" creationId="{ACF27765-B8BD-4D2C-09C9-497D0EA97E55}"/>
          </ac:graphicFrameMkLst>
        </pc:graphicFrameChg>
        <pc:graphicFrameChg chg="add mod">
          <ac:chgData name="Jan van Nuland" userId="a82abb82597f8afb" providerId="LiveId" clId="{A7C54F20-8695-44BC-BE74-3DD6F30BCE76}" dt="2024-11-06T10:58:02.129" v="101"/>
          <ac:graphicFrameMkLst>
            <pc:docMk/>
            <pc:sldMk cId="2566922382" sldId="256"/>
            <ac:graphicFrameMk id="10" creationId="{08E70060-52A8-46D2-8A08-BCB658AAACF8}"/>
          </ac:graphicFrameMkLst>
        </pc:graphicFrameChg>
        <pc:picChg chg="add del mod">
          <ac:chgData name="Jan van Nuland" userId="a82abb82597f8afb" providerId="LiveId" clId="{A7C54F20-8695-44BC-BE74-3DD6F30BCE76}" dt="2024-11-06T10:57:22.868" v="97" actId="478"/>
          <ac:picMkLst>
            <pc:docMk/>
            <pc:sldMk cId="2566922382" sldId="256"/>
            <ac:picMk id="5" creationId="{59BD6561-2BCD-FE6C-87D7-09339F3332D5}"/>
          </ac:picMkLst>
        </pc:picChg>
        <pc:picChg chg="add del mod">
          <ac:chgData name="Jan van Nuland" userId="a82abb82597f8afb" providerId="LiveId" clId="{A7C54F20-8695-44BC-BE74-3DD6F30BCE76}" dt="2024-11-06T10:39:03.366" v="92" actId="478"/>
          <ac:picMkLst>
            <pc:docMk/>
            <pc:sldMk cId="2566922382" sldId="256"/>
            <ac:picMk id="7" creationId="{A811E9CE-0D32-4174-90A1-7F30E0317DF0}"/>
          </ac:picMkLst>
        </pc:picChg>
        <pc:picChg chg="add del mod">
          <ac:chgData name="Jan van Nuland" userId="a82abb82597f8afb" providerId="LiveId" clId="{A7C54F20-8695-44BC-BE74-3DD6F30BCE76}" dt="2024-11-06T10:39:00.433" v="90" actId="478"/>
          <ac:picMkLst>
            <pc:docMk/>
            <pc:sldMk cId="2566922382" sldId="256"/>
            <ac:picMk id="8" creationId="{6C8D4403-C3DC-12C4-0A8E-802CE0E4DB67}"/>
          </ac:picMkLst>
        </pc:picChg>
        <pc:picChg chg="add del mod">
          <ac:chgData name="Jan van Nuland" userId="a82abb82597f8afb" providerId="LiveId" clId="{A7C54F20-8695-44BC-BE74-3DD6F30BCE76}" dt="2024-11-06T11:14:33.672" v="108" actId="478"/>
          <ac:picMkLst>
            <pc:docMk/>
            <pc:sldMk cId="2566922382" sldId="256"/>
            <ac:picMk id="12" creationId="{E913112B-671E-CA88-9F94-0D2B2740789D}"/>
          </ac:picMkLst>
        </pc:picChg>
        <pc:picChg chg="add mod">
          <ac:chgData name="Jan van Nuland" userId="a82abb82597f8afb" providerId="LiveId" clId="{A7C54F20-8695-44BC-BE74-3DD6F30BCE76}" dt="2024-11-09T14:08:14.159" v="759" actId="1076"/>
          <ac:picMkLst>
            <pc:docMk/>
            <pc:sldMk cId="2566922382" sldId="256"/>
            <ac:picMk id="14" creationId="{73C38F0E-1256-1494-3255-DA2696666FFE}"/>
          </ac:picMkLst>
        </pc:picChg>
        <pc:picChg chg="add mod">
          <ac:chgData name="Jan van Nuland" userId="a82abb82597f8afb" providerId="LiveId" clId="{A7C54F20-8695-44BC-BE74-3DD6F30BCE76}" dt="2024-11-06T10:57:37.889" v="100"/>
          <ac:picMkLst>
            <pc:docMk/>
            <pc:sldMk cId="2566922382" sldId="256"/>
            <ac:picMk id="1025" creationId="{DEA2B16E-AF87-3727-8481-DABAA1FB6001}"/>
          </ac:picMkLst>
        </pc:picChg>
        <pc:picChg chg="add mod">
          <ac:chgData name="Jan van Nuland" userId="a82abb82597f8afb" providerId="LiveId" clId="{A7C54F20-8695-44BC-BE74-3DD6F30BCE76}" dt="2024-11-06T10:57:37.889" v="100"/>
          <ac:picMkLst>
            <pc:docMk/>
            <pc:sldMk cId="2566922382" sldId="256"/>
            <ac:picMk id="1026" creationId="{B082800B-08C2-767B-442C-D030557A1A6E}"/>
          </ac:picMkLst>
        </pc:picChg>
        <pc:picChg chg="add mod">
          <ac:chgData name="Jan van Nuland" userId="a82abb82597f8afb" providerId="LiveId" clId="{A7C54F20-8695-44BC-BE74-3DD6F30BCE76}" dt="2024-11-06T10:57:37.889" v="100"/>
          <ac:picMkLst>
            <pc:docMk/>
            <pc:sldMk cId="2566922382" sldId="256"/>
            <ac:picMk id="1027" creationId="{CEDC11BE-FB07-2227-2937-8FA975B8498E}"/>
          </ac:picMkLst>
        </pc:picChg>
        <pc:picChg chg="add mod">
          <ac:chgData name="Jan van Nuland" userId="a82abb82597f8afb" providerId="LiveId" clId="{A7C54F20-8695-44BC-BE74-3DD6F30BCE76}" dt="2024-11-06T10:57:37.889" v="100"/>
          <ac:picMkLst>
            <pc:docMk/>
            <pc:sldMk cId="2566922382" sldId="256"/>
            <ac:picMk id="1028" creationId="{E8DCD999-792C-B6AF-9AC8-3579F9DCB8A5}"/>
          </ac:picMkLst>
        </pc:picChg>
        <pc:picChg chg="add mod">
          <ac:chgData name="Jan van Nuland" userId="a82abb82597f8afb" providerId="LiveId" clId="{A7C54F20-8695-44BC-BE74-3DD6F30BCE76}" dt="2024-11-06T10:58:12.530" v="102"/>
          <ac:picMkLst>
            <pc:docMk/>
            <pc:sldMk cId="2566922382" sldId="256"/>
            <ac:picMk id="1029" creationId="{61956037-3958-BE84-9B73-C134E8E79D40}"/>
          </ac:picMkLst>
        </pc:picChg>
        <pc:picChg chg="add mod">
          <ac:chgData name="Jan van Nuland" userId="a82abb82597f8afb" providerId="LiveId" clId="{A7C54F20-8695-44BC-BE74-3DD6F30BCE76}" dt="2024-11-06T10:58:12.530" v="102"/>
          <ac:picMkLst>
            <pc:docMk/>
            <pc:sldMk cId="2566922382" sldId="256"/>
            <ac:picMk id="1030" creationId="{4B855E6D-EBDD-179B-5A25-00A5E7D0C8E8}"/>
          </ac:picMkLst>
        </pc:picChg>
        <pc:picChg chg="add mod">
          <ac:chgData name="Jan van Nuland" userId="a82abb82597f8afb" providerId="LiveId" clId="{A7C54F20-8695-44BC-BE74-3DD6F30BCE76}" dt="2024-11-06T10:58:12.530" v="102"/>
          <ac:picMkLst>
            <pc:docMk/>
            <pc:sldMk cId="2566922382" sldId="256"/>
            <ac:picMk id="1031" creationId="{B972D4F9-B005-C1D0-AF92-D0C59091F873}"/>
          </ac:picMkLst>
        </pc:picChg>
        <pc:picChg chg="add mod">
          <ac:chgData name="Jan van Nuland" userId="a82abb82597f8afb" providerId="LiveId" clId="{A7C54F20-8695-44BC-BE74-3DD6F30BCE76}" dt="2024-11-06T10:58:12.530" v="102"/>
          <ac:picMkLst>
            <pc:docMk/>
            <pc:sldMk cId="2566922382" sldId="256"/>
            <ac:picMk id="1032" creationId="{A112AF62-94E4-D18F-51F9-F5518AF4FC8E}"/>
          </ac:picMkLst>
        </pc:picChg>
        <pc:picChg chg="del">
          <ac:chgData name="Jan van Nuland" userId="a82abb82597f8afb" providerId="LiveId" clId="{A7C54F20-8695-44BC-BE74-3DD6F30BCE76}" dt="2024-11-09T13:57:14.056" v="679" actId="478"/>
          <ac:picMkLst>
            <pc:docMk/>
            <pc:sldMk cId="2566922382" sldId="256"/>
            <ac:picMk id="1035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3:57:14.056" v="679" actId="478"/>
          <ac:picMkLst>
            <pc:docMk/>
            <pc:sldMk cId="2566922382" sldId="256"/>
            <ac:picMk id="1036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3:57:14.056" v="679" actId="478"/>
          <ac:picMkLst>
            <pc:docMk/>
            <pc:sldMk cId="2566922382" sldId="256"/>
            <ac:picMk id="1037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3:57:14.056" v="679" actId="478"/>
          <ac:picMkLst>
            <pc:docMk/>
            <pc:sldMk cId="2566922382" sldId="256"/>
            <ac:picMk id="1038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3:57:14.056" v="679" actId="478"/>
          <ac:picMkLst>
            <pc:docMk/>
            <pc:sldMk cId="2566922382" sldId="256"/>
            <ac:picMk id="1039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3:57:14.056" v="679" actId="478"/>
          <ac:picMkLst>
            <pc:docMk/>
            <pc:sldMk cId="2566922382" sldId="256"/>
            <ac:picMk id="1040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3:57:14.056" v="679" actId="478"/>
          <ac:picMkLst>
            <pc:docMk/>
            <pc:sldMk cId="2566922382" sldId="256"/>
            <ac:picMk id="1041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3:57:14.056" v="679" actId="478"/>
          <ac:picMkLst>
            <pc:docMk/>
            <pc:sldMk cId="2566922382" sldId="256"/>
            <ac:picMk id="1042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3:57:14.056" v="679" actId="478"/>
          <ac:picMkLst>
            <pc:docMk/>
            <pc:sldMk cId="2566922382" sldId="256"/>
            <ac:picMk id="1043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3:57:14.056" v="679" actId="478"/>
          <ac:picMkLst>
            <pc:docMk/>
            <pc:sldMk cId="2566922382" sldId="256"/>
            <ac:picMk id="1044" creationId="{00000000-0000-0000-0000-000000000000}"/>
          </ac:picMkLst>
        </pc:picChg>
        <pc:picChg chg="mod">
          <ac:chgData name="Jan van Nuland" userId="a82abb82597f8afb" providerId="LiveId" clId="{A7C54F20-8695-44BC-BE74-3DD6F30BCE76}" dt="2024-11-09T14:22:30.919" v="922" actId="1036"/>
          <ac:picMkLst>
            <pc:docMk/>
            <pc:sldMk cId="2566922382" sldId="256"/>
            <ac:picMk id="1045" creationId="{00000000-0000-0000-0000-000000000000}"/>
          </ac:picMkLst>
        </pc:picChg>
        <pc:picChg chg="mod">
          <ac:chgData name="Jan van Nuland" userId="a82abb82597f8afb" providerId="LiveId" clId="{A7C54F20-8695-44BC-BE74-3DD6F30BCE76}" dt="2024-11-09T12:45:59.639" v="644"/>
          <ac:picMkLst>
            <pc:docMk/>
            <pc:sldMk cId="2566922382" sldId="256"/>
            <ac:picMk id="1046" creationId="{00000000-0000-0000-0000-000000000000}"/>
          </ac:picMkLst>
        </pc:picChg>
      </pc:sldChg>
      <pc:sldChg chg="addSp delSp modSp mod">
        <pc:chgData name="Jan van Nuland" userId="a82abb82597f8afb" providerId="LiveId" clId="{A7C54F20-8695-44BC-BE74-3DD6F30BCE76}" dt="2024-11-09T14:23:15.382" v="931" actId="1035"/>
        <pc:sldMkLst>
          <pc:docMk/>
          <pc:sldMk cId="1966175099" sldId="257"/>
        </pc:sldMkLst>
        <pc:spChg chg="add del mod">
          <ac:chgData name="Jan van Nuland" userId="a82abb82597f8afb" providerId="LiveId" clId="{A7C54F20-8695-44BC-BE74-3DD6F30BCE76}" dt="2024-11-09T14:04:16.038" v="696" actId="478"/>
          <ac:spMkLst>
            <pc:docMk/>
            <pc:sldMk cId="1966175099" sldId="257"/>
            <ac:spMk id="2" creationId="{174EBA5B-34BF-C291-1C5D-55501739ACEB}"/>
          </ac:spMkLst>
        </pc:spChg>
        <pc:spChg chg="add mod">
          <ac:chgData name="Jan van Nuland" userId="a82abb82597f8afb" providerId="LiveId" clId="{A7C54F20-8695-44BC-BE74-3DD6F30BCE76}" dt="2024-11-09T14:04:20.710" v="699" actId="1036"/>
          <ac:spMkLst>
            <pc:docMk/>
            <pc:sldMk cId="1966175099" sldId="257"/>
            <ac:spMk id="15" creationId="{42591F4F-0E54-1CC4-901A-F6DAFEEDA388}"/>
          </ac:spMkLst>
        </pc:spChg>
        <pc:spChg chg="add mod">
          <ac:chgData name="Jan van Nuland" userId="a82abb82597f8afb" providerId="LiveId" clId="{A7C54F20-8695-44BC-BE74-3DD6F30BCE76}" dt="2024-11-09T14:08:25.980" v="760" actId="1076"/>
          <ac:spMkLst>
            <pc:docMk/>
            <pc:sldMk cId="1966175099" sldId="257"/>
            <ac:spMk id="16" creationId="{002E96FC-5F79-EB35-0E32-45D2214A4A36}"/>
          </ac:spMkLst>
        </pc:spChg>
        <pc:spChg chg="add mod">
          <ac:chgData name="Jan van Nuland" userId="a82abb82597f8afb" providerId="LiveId" clId="{A7C54F20-8695-44BC-BE74-3DD6F30BCE76}" dt="2024-11-09T14:09:03.625" v="762" actId="207"/>
          <ac:spMkLst>
            <pc:docMk/>
            <pc:sldMk cId="1966175099" sldId="257"/>
            <ac:spMk id="17" creationId="{C209D4EF-4076-2E84-DDEF-2EE8648152B3}"/>
          </ac:spMkLst>
        </pc:spChg>
        <pc:spChg chg="add del mod">
          <ac:chgData name="Jan van Nuland" userId="a82abb82597f8afb" providerId="LiveId" clId="{A7C54F20-8695-44BC-BE74-3DD6F30BCE76}" dt="2024-11-06T14:32:36.372" v="349" actId="21"/>
          <ac:spMkLst>
            <pc:docMk/>
            <pc:sldMk cId="1966175099" sldId="257"/>
            <ac:spMk id="17" creationId="{C46C2610-9B0D-9683-7BB4-3284335D3261}"/>
          </ac:spMkLst>
        </pc:spChg>
        <pc:picChg chg="add mod">
          <ac:chgData name="Jan van Nuland" userId="a82abb82597f8afb" providerId="LiveId" clId="{A7C54F20-8695-44BC-BE74-3DD6F30BCE76}" dt="2024-11-09T12:46:58.113" v="653"/>
          <ac:picMkLst>
            <pc:docMk/>
            <pc:sldMk cId="1966175099" sldId="257"/>
            <ac:picMk id="3" creationId="{D9E0DF16-72A0-5FD7-FF58-63ACA0931E8E}"/>
          </ac:picMkLst>
        </pc:picChg>
        <pc:picChg chg="add mod">
          <ac:chgData name="Jan van Nuland" userId="a82abb82597f8afb" providerId="LiveId" clId="{A7C54F20-8695-44BC-BE74-3DD6F30BCE76}" dt="2024-11-09T14:08:06.907" v="758" actId="1076"/>
          <ac:picMkLst>
            <pc:docMk/>
            <pc:sldMk cId="1966175099" sldId="257"/>
            <ac:picMk id="4" creationId="{0AE2CE71-7736-00D8-500E-79647D484DE1}"/>
          </ac:picMkLst>
        </pc:picChg>
        <pc:picChg chg="del">
          <ac:chgData name="Jan van Nuland" userId="a82abb82597f8afb" providerId="LiveId" clId="{A7C54F20-8695-44BC-BE74-3DD6F30BCE76}" dt="2024-11-09T14:06:35.600" v="734" actId="478"/>
          <ac:picMkLst>
            <pc:docMk/>
            <pc:sldMk cId="1966175099" sldId="257"/>
            <ac:picMk id="5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06:35.600" v="734" actId="478"/>
          <ac:picMkLst>
            <pc:docMk/>
            <pc:sldMk cId="1966175099" sldId="257"/>
            <ac:picMk id="6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06:35.600" v="734" actId="478"/>
          <ac:picMkLst>
            <pc:docMk/>
            <pc:sldMk cId="1966175099" sldId="257"/>
            <ac:picMk id="7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06:35.600" v="734" actId="478"/>
          <ac:picMkLst>
            <pc:docMk/>
            <pc:sldMk cId="1966175099" sldId="257"/>
            <ac:picMk id="8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06:35.600" v="734" actId="478"/>
          <ac:picMkLst>
            <pc:docMk/>
            <pc:sldMk cId="1966175099" sldId="257"/>
            <ac:picMk id="9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06:35.600" v="734" actId="478"/>
          <ac:picMkLst>
            <pc:docMk/>
            <pc:sldMk cId="1966175099" sldId="257"/>
            <ac:picMk id="10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06:35.600" v="734" actId="478"/>
          <ac:picMkLst>
            <pc:docMk/>
            <pc:sldMk cId="1966175099" sldId="257"/>
            <ac:picMk id="11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06:35.600" v="734" actId="478"/>
          <ac:picMkLst>
            <pc:docMk/>
            <pc:sldMk cId="1966175099" sldId="257"/>
            <ac:picMk id="12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06:35.600" v="734" actId="478"/>
          <ac:picMkLst>
            <pc:docMk/>
            <pc:sldMk cId="1966175099" sldId="257"/>
            <ac:picMk id="13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06:35.600" v="734" actId="478"/>
          <ac:picMkLst>
            <pc:docMk/>
            <pc:sldMk cId="1966175099" sldId="257"/>
            <ac:picMk id="14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2:46:12.750" v="645" actId="478"/>
          <ac:picMkLst>
            <pc:docMk/>
            <pc:sldMk cId="1966175099" sldId="257"/>
            <ac:picMk id="15" creationId="{00000000-0000-0000-0000-000000000000}"/>
          </ac:picMkLst>
        </pc:picChg>
        <pc:picChg chg="mod">
          <ac:chgData name="Jan van Nuland" userId="a82abb82597f8afb" providerId="LiveId" clId="{A7C54F20-8695-44BC-BE74-3DD6F30BCE76}" dt="2024-11-09T14:23:15.382" v="931" actId="1035"/>
          <ac:picMkLst>
            <pc:docMk/>
            <pc:sldMk cId="1966175099" sldId="257"/>
            <ac:picMk id="2050" creationId="{00000000-0000-0000-0000-000000000000}"/>
          </ac:picMkLst>
        </pc:picChg>
      </pc:sldChg>
      <pc:sldChg chg="addSp delSp modSp mod">
        <pc:chgData name="Jan van Nuland" userId="a82abb82597f8afb" providerId="LiveId" clId="{A7C54F20-8695-44BC-BE74-3DD6F30BCE76}" dt="2024-11-09T14:23:28.864" v="932" actId="1036"/>
        <pc:sldMkLst>
          <pc:docMk/>
          <pc:sldMk cId="3833360571" sldId="258"/>
        </pc:sldMkLst>
        <pc:spChg chg="add del mod">
          <ac:chgData name="Jan van Nuland" userId="a82abb82597f8afb" providerId="LiveId" clId="{A7C54F20-8695-44BC-BE74-3DD6F30BCE76}" dt="2024-11-09T14:04:25.792" v="700" actId="478"/>
          <ac:spMkLst>
            <pc:docMk/>
            <pc:sldMk cId="3833360571" sldId="258"/>
            <ac:spMk id="2" creationId="{8F9EC848-62A8-DE07-DC35-2A1629AE405D}"/>
          </ac:spMkLst>
        </pc:spChg>
        <pc:spChg chg="add mod">
          <ac:chgData name="Jan van Nuland" userId="a82abb82597f8afb" providerId="LiveId" clId="{A7C54F20-8695-44BC-BE74-3DD6F30BCE76}" dt="2024-11-09T14:04:30.474" v="703" actId="1036"/>
          <ac:spMkLst>
            <pc:docMk/>
            <pc:sldMk cId="3833360571" sldId="258"/>
            <ac:spMk id="14" creationId="{39D5AA1E-BAD8-2D8F-A4BF-D7E1343C9323}"/>
          </ac:spMkLst>
        </pc:spChg>
        <pc:spChg chg="add del mod">
          <ac:chgData name="Jan van Nuland" userId="a82abb82597f8afb" providerId="LiveId" clId="{A7C54F20-8695-44BC-BE74-3DD6F30BCE76}" dt="2024-11-06T15:42:07.788" v="416" actId="21"/>
          <ac:spMkLst>
            <pc:docMk/>
            <pc:sldMk cId="3833360571" sldId="258"/>
            <ac:spMk id="16" creationId="{877D7FAD-555C-27F2-B7FE-5EC0D8E0ADE6}"/>
          </ac:spMkLst>
        </pc:spChg>
        <pc:spChg chg="add del mod">
          <ac:chgData name="Jan van Nuland" userId="a82abb82597f8afb" providerId="LiveId" clId="{A7C54F20-8695-44BC-BE74-3DD6F30BCE76}" dt="2024-11-09T14:11:45.712" v="806" actId="478"/>
          <ac:spMkLst>
            <pc:docMk/>
            <pc:sldMk cId="3833360571" sldId="258"/>
            <ac:spMk id="16" creationId="{DE92A99B-18CC-F369-2D1A-23FCE4200EE5}"/>
          </ac:spMkLst>
        </pc:spChg>
        <pc:spChg chg="add mod">
          <ac:chgData name="Jan van Nuland" userId="a82abb82597f8afb" providerId="LiveId" clId="{A7C54F20-8695-44BC-BE74-3DD6F30BCE76}" dt="2024-11-09T14:10:32.721" v="795" actId="1076"/>
          <ac:spMkLst>
            <pc:docMk/>
            <pc:sldMk cId="3833360571" sldId="258"/>
            <ac:spMk id="17" creationId="{C46C2610-9B0D-9683-7BB4-3284335D3261}"/>
          </ac:spMkLst>
        </pc:spChg>
        <pc:spChg chg="add mod">
          <ac:chgData name="Jan van Nuland" userId="a82abb82597f8afb" providerId="LiveId" clId="{A7C54F20-8695-44BC-BE74-3DD6F30BCE76}" dt="2024-11-09T14:12:08.456" v="813" actId="20577"/>
          <ac:spMkLst>
            <pc:docMk/>
            <pc:sldMk cId="3833360571" sldId="258"/>
            <ac:spMk id="18" creationId="{ADD045AD-AD8D-2315-A12F-91BDA1439806}"/>
          </ac:spMkLst>
        </pc:spChg>
        <pc:picChg chg="add mod">
          <ac:chgData name="Jan van Nuland" userId="a82abb82597f8afb" providerId="LiveId" clId="{A7C54F20-8695-44BC-BE74-3DD6F30BCE76}" dt="2024-11-09T12:47:03.146" v="654"/>
          <ac:picMkLst>
            <pc:docMk/>
            <pc:sldMk cId="3833360571" sldId="258"/>
            <ac:picMk id="3" creationId="{A6CC0424-71A9-C9B8-289D-CD9ABE99952F}"/>
          </ac:picMkLst>
        </pc:picChg>
        <pc:picChg chg="del">
          <ac:chgData name="Jan van Nuland" userId="a82abb82597f8afb" providerId="LiveId" clId="{A7C54F20-8695-44BC-BE74-3DD6F30BCE76}" dt="2024-11-09T14:09:22.012" v="763" actId="478"/>
          <ac:picMkLst>
            <pc:docMk/>
            <pc:sldMk cId="3833360571" sldId="258"/>
            <ac:picMk id="4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09:22.012" v="763" actId="478"/>
          <ac:picMkLst>
            <pc:docMk/>
            <pc:sldMk cId="3833360571" sldId="258"/>
            <ac:picMk id="5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09:22.012" v="763" actId="478"/>
          <ac:picMkLst>
            <pc:docMk/>
            <pc:sldMk cId="3833360571" sldId="258"/>
            <ac:picMk id="6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09:22.012" v="763" actId="478"/>
          <ac:picMkLst>
            <pc:docMk/>
            <pc:sldMk cId="3833360571" sldId="258"/>
            <ac:picMk id="7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09:22.012" v="763" actId="478"/>
          <ac:picMkLst>
            <pc:docMk/>
            <pc:sldMk cId="3833360571" sldId="258"/>
            <ac:picMk id="8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09:22.012" v="763" actId="478"/>
          <ac:picMkLst>
            <pc:docMk/>
            <pc:sldMk cId="3833360571" sldId="258"/>
            <ac:picMk id="9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09:22.012" v="763" actId="478"/>
          <ac:picMkLst>
            <pc:docMk/>
            <pc:sldMk cId="3833360571" sldId="258"/>
            <ac:picMk id="10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09:22.012" v="763" actId="478"/>
          <ac:picMkLst>
            <pc:docMk/>
            <pc:sldMk cId="3833360571" sldId="258"/>
            <ac:picMk id="11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09:22.012" v="763" actId="478"/>
          <ac:picMkLst>
            <pc:docMk/>
            <pc:sldMk cId="3833360571" sldId="258"/>
            <ac:picMk id="12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09:22.012" v="763" actId="478"/>
          <ac:picMkLst>
            <pc:docMk/>
            <pc:sldMk cId="3833360571" sldId="258"/>
            <ac:picMk id="13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2:46:15.442" v="646" actId="478"/>
          <ac:picMkLst>
            <pc:docMk/>
            <pc:sldMk cId="3833360571" sldId="258"/>
            <ac:picMk id="14" creationId="{00000000-0000-0000-0000-000000000000}"/>
          </ac:picMkLst>
        </pc:picChg>
        <pc:picChg chg="add mod">
          <ac:chgData name="Jan van Nuland" userId="a82abb82597f8afb" providerId="LiveId" clId="{A7C54F20-8695-44BC-BE74-3DD6F30BCE76}" dt="2024-11-09T14:10:24.273" v="794" actId="1076"/>
          <ac:picMkLst>
            <pc:docMk/>
            <pc:sldMk cId="3833360571" sldId="258"/>
            <ac:picMk id="15" creationId="{AA175540-70FA-67E6-F854-8DFD32B517C4}"/>
          </ac:picMkLst>
        </pc:picChg>
        <pc:picChg chg="mod">
          <ac:chgData name="Jan van Nuland" userId="a82abb82597f8afb" providerId="LiveId" clId="{A7C54F20-8695-44BC-BE74-3DD6F30BCE76}" dt="2024-11-09T14:23:28.864" v="932" actId="1036"/>
          <ac:picMkLst>
            <pc:docMk/>
            <pc:sldMk cId="3833360571" sldId="258"/>
            <ac:picMk id="3074" creationId="{00000000-0000-0000-0000-000000000000}"/>
          </ac:picMkLst>
        </pc:picChg>
      </pc:sldChg>
      <pc:sldChg chg="addSp delSp modSp mod">
        <pc:chgData name="Jan van Nuland" userId="a82abb82597f8afb" providerId="LiveId" clId="{A7C54F20-8695-44BC-BE74-3DD6F30BCE76}" dt="2024-11-09T14:23:57.493" v="936" actId="1036"/>
        <pc:sldMkLst>
          <pc:docMk/>
          <pc:sldMk cId="3833360571" sldId="259"/>
        </pc:sldMkLst>
        <pc:spChg chg="add del mod">
          <ac:chgData name="Jan van Nuland" userId="a82abb82597f8afb" providerId="LiveId" clId="{A7C54F20-8695-44BC-BE74-3DD6F30BCE76}" dt="2024-11-09T14:04:37.588" v="704" actId="478"/>
          <ac:spMkLst>
            <pc:docMk/>
            <pc:sldMk cId="3833360571" sldId="259"/>
            <ac:spMk id="2" creationId="{EC6A62DB-2994-5A1E-9D62-5F9EF8E41FCA}"/>
          </ac:spMkLst>
        </pc:spChg>
        <pc:spChg chg="add mod">
          <ac:chgData name="Jan van Nuland" userId="a82abb82597f8afb" providerId="LiveId" clId="{A7C54F20-8695-44BC-BE74-3DD6F30BCE76}" dt="2024-11-09T14:04:41.894" v="707" actId="1036"/>
          <ac:spMkLst>
            <pc:docMk/>
            <pc:sldMk cId="3833360571" sldId="259"/>
            <ac:spMk id="14" creationId="{54E94167-3F0E-B42C-2600-C15BD60D4B17}"/>
          </ac:spMkLst>
        </pc:spChg>
        <pc:spChg chg="add mod">
          <ac:chgData name="Jan van Nuland" userId="a82abb82597f8afb" providerId="LiveId" clId="{A7C54F20-8695-44BC-BE74-3DD6F30BCE76}" dt="2024-11-09T14:12:46.256" v="826" actId="1076"/>
          <ac:spMkLst>
            <pc:docMk/>
            <pc:sldMk cId="3833360571" sldId="259"/>
            <ac:spMk id="16" creationId="{877D7FAD-555C-27F2-B7FE-5EC0D8E0ADE6}"/>
          </ac:spMkLst>
        </pc:spChg>
        <pc:spChg chg="add mod">
          <ac:chgData name="Jan van Nuland" userId="a82abb82597f8afb" providerId="LiveId" clId="{A7C54F20-8695-44BC-BE74-3DD6F30BCE76}" dt="2024-11-09T14:11:37.176" v="805" actId="6549"/>
          <ac:spMkLst>
            <pc:docMk/>
            <pc:sldMk cId="3833360571" sldId="259"/>
            <ac:spMk id="17" creationId="{31D49839-B8F2-1F97-1D83-440F7195E049}"/>
          </ac:spMkLst>
        </pc:spChg>
        <pc:spChg chg="add del mod">
          <ac:chgData name="Jan van Nuland" userId="a82abb82597f8afb" providerId="LiveId" clId="{A7C54F20-8695-44BC-BE74-3DD6F30BCE76}" dt="2024-11-06T15:53:39.151" v="561" actId="21"/>
          <ac:spMkLst>
            <pc:docMk/>
            <pc:sldMk cId="3833360571" sldId="259"/>
            <ac:spMk id="17" creationId="{5F6E2453-7CFD-102F-E074-F5707982930D}"/>
          </ac:spMkLst>
        </pc:spChg>
        <pc:picChg chg="add mod">
          <ac:chgData name="Jan van Nuland" userId="a82abb82597f8afb" providerId="LiveId" clId="{A7C54F20-8695-44BC-BE74-3DD6F30BCE76}" dt="2024-11-09T12:47:10.562" v="655"/>
          <ac:picMkLst>
            <pc:docMk/>
            <pc:sldMk cId="3833360571" sldId="259"/>
            <ac:picMk id="3" creationId="{92E75805-561A-A3DD-A9AC-8B4DAF117D29}"/>
          </ac:picMkLst>
        </pc:picChg>
        <pc:picChg chg="del">
          <ac:chgData name="Jan van Nuland" userId="a82abb82597f8afb" providerId="LiveId" clId="{A7C54F20-8695-44BC-BE74-3DD6F30BCE76}" dt="2024-11-09T14:10:53.349" v="796" actId="478"/>
          <ac:picMkLst>
            <pc:docMk/>
            <pc:sldMk cId="3833360571" sldId="259"/>
            <ac:picMk id="4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10:53.349" v="796" actId="478"/>
          <ac:picMkLst>
            <pc:docMk/>
            <pc:sldMk cId="3833360571" sldId="259"/>
            <ac:picMk id="5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10:53.349" v="796" actId="478"/>
          <ac:picMkLst>
            <pc:docMk/>
            <pc:sldMk cId="3833360571" sldId="259"/>
            <ac:picMk id="6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10:53.349" v="796" actId="478"/>
          <ac:picMkLst>
            <pc:docMk/>
            <pc:sldMk cId="3833360571" sldId="259"/>
            <ac:picMk id="7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10:53.349" v="796" actId="478"/>
          <ac:picMkLst>
            <pc:docMk/>
            <pc:sldMk cId="3833360571" sldId="259"/>
            <ac:picMk id="8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10:53.349" v="796" actId="478"/>
          <ac:picMkLst>
            <pc:docMk/>
            <pc:sldMk cId="3833360571" sldId="259"/>
            <ac:picMk id="9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10:53.349" v="796" actId="478"/>
          <ac:picMkLst>
            <pc:docMk/>
            <pc:sldMk cId="3833360571" sldId="259"/>
            <ac:picMk id="10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10:53.349" v="796" actId="478"/>
          <ac:picMkLst>
            <pc:docMk/>
            <pc:sldMk cId="3833360571" sldId="259"/>
            <ac:picMk id="11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10:53.349" v="796" actId="478"/>
          <ac:picMkLst>
            <pc:docMk/>
            <pc:sldMk cId="3833360571" sldId="259"/>
            <ac:picMk id="12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10:53.349" v="796" actId="478"/>
          <ac:picMkLst>
            <pc:docMk/>
            <pc:sldMk cId="3833360571" sldId="259"/>
            <ac:picMk id="13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2:46:19.335" v="647" actId="478"/>
          <ac:picMkLst>
            <pc:docMk/>
            <pc:sldMk cId="3833360571" sldId="259"/>
            <ac:picMk id="14" creationId="{00000000-0000-0000-0000-000000000000}"/>
          </ac:picMkLst>
        </pc:picChg>
        <pc:picChg chg="add mod">
          <ac:chgData name="Jan van Nuland" userId="a82abb82597f8afb" providerId="LiveId" clId="{A7C54F20-8695-44BC-BE74-3DD6F30BCE76}" dt="2024-11-09T14:12:39.427" v="825" actId="1076"/>
          <ac:picMkLst>
            <pc:docMk/>
            <pc:sldMk cId="3833360571" sldId="259"/>
            <ac:picMk id="15" creationId="{D213306A-344C-F30D-D3A2-6D2C7C78F3CB}"/>
          </ac:picMkLst>
        </pc:picChg>
        <pc:picChg chg="mod">
          <ac:chgData name="Jan van Nuland" userId="a82abb82597f8afb" providerId="LiveId" clId="{A7C54F20-8695-44BC-BE74-3DD6F30BCE76}" dt="2024-11-09T14:23:57.493" v="936" actId="1036"/>
          <ac:picMkLst>
            <pc:docMk/>
            <pc:sldMk cId="3833360571" sldId="259"/>
            <ac:picMk id="4098" creationId="{00000000-0000-0000-0000-000000000000}"/>
          </ac:picMkLst>
        </pc:picChg>
      </pc:sldChg>
      <pc:sldChg chg="addSp delSp modSp mod">
        <pc:chgData name="Jan van Nuland" userId="a82abb82597f8afb" providerId="LiveId" clId="{A7C54F20-8695-44BC-BE74-3DD6F30BCE76}" dt="2024-11-09T14:24:30.791" v="938" actId="1036"/>
        <pc:sldMkLst>
          <pc:docMk/>
          <pc:sldMk cId="3833360571" sldId="260"/>
        </pc:sldMkLst>
        <pc:spChg chg="add del mod">
          <ac:chgData name="Jan van Nuland" userId="a82abb82597f8afb" providerId="LiveId" clId="{A7C54F20-8695-44BC-BE74-3DD6F30BCE76}" dt="2024-11-09T14:04:50.822" v="708" actId="478"/>
          <ac:spMkLst>
            <pc:docMk/>
            <pc:sldMk cId="3833360571" sldId="260"/>
            <ac:spMk id="2" creationId="{5D3D01ED-1742-A269-B4B1-32EB9A453C79}"/>
          </ac:spMkLst>
        </pc:spChg>
        <pc:spChg chg="add mod">
          <ac:chgData name="Jan van Nuland" userId="a82abb82597f8afb" providerId="LiveId" clId="{A7C54F20-8695-44BC-BE74-3DD6F30BCE76}" dt="2024-11-09T14:04:59.706" v="713" actId="1036"/>
          <ac:spMkLst>
            <pc:docMk/>
            <pc:sldMk cId="3833360571" sldId="260"/>
            <ac:spMk id="14" creationId="{D3F1F4C4-1BFB-190D-90D9-C88068650A4C}"/>
          </ac:spMkLst>
        </pc:spChg>
        <pc:spChg chg="add del mod">
          <ac:chgData name="Jan van Nuland" userId="a82abb82597f8afb" providerId="LiveId" clId="{A7C54F20-8695-44BC-BE74-3DD6F30BCE76}" dt="2024-11-06T15:51:17.551" v="518" actId="21"/>
          <ac:spMkLst>
            <pc:docMk/>
            <pc:sldMk cId="3833360571" sldId="260"/>
            <ac:spMk id="16" creationId="{877D7FAD-555C-27F2-B7FE-5EC0D8E0ADE6}"/>
          </ac:spMkLst>
        </pc:spChg>
        <pc:spChg chg="add mod">
          <ac:chgData name="Jan van Nuland" userId="a82abb82597f8afb" providerId="LiveId" clId="{A7C54F20-8695-44BC-BE74-3DD6F30BCE76}" dt="2024-11-09T14:18:14.238" v="889" actId="313"/>
          <ac:spMkLst>
            <pc:docMk/>
            <pc:sldMk cId="3833360571" sldId="260"/>
            <ac:spMk id="16" creationId="{B105FFF6-A843-ACB2-A1EF-F1EB8A85A8B0}"/>
          </ac:spMkLst>
        </pc:spChg>
        <pc:spChg chg="add mod">
          <ac:chgData name="Jan van Nuland" userId="a82abb82597f8afb" providerId="LiveId" clId="{A7C54F20-8695-44BC-BE74-3DD6F30BCE76}" dt="2024-11-09T14:14:42.770" v="857" actId="1076"/>
          <ac:spMkLst>
            <pc:docMk/>
            <pc:sldMk cId="3833360571" sldId="260"/>
            <ac:spMk id="17" creationId="{5F6E2453-7CFD-102F-E074-F5707982930D}"/>
          </ac:spMkLst>
        </pc:spChg>
        <pc:spChg chg="add del mod">
          <ac:chgData name="Jan van Nuland" userId="a82abb82597f8afb" providerId="LiveId" clId="{A7C54F20-8695-44BC-BE74-3DD6F30BCE76}" dt="2024-11-06T15:59:00.447" v="593" actId="21"/>
          <ac:spMkLst>
            <pc:docMk/>
            <pc:sldMk cId="3833360571" sldId="260"/>
            <ac:spMk id="18" creationId="{86393D4A-B9BF-D111-4BB2-0BBD3783E780}"/>
          </ac:spMkLst>
        </pc:spChg>
        <pc:picChg chg="add mod">
          <ac:chgData name="Jan van Nuland" userId="a82abb82597f8afb" providerId="LiveId" clId="{A7C54F20-8695-44BC-BE74-3DD6F30BCE76}" dt="2024-11-09T12:47:14.286" v="656"/>
          <ac:picMkLst>
            <pc:docMk/>
            <pc:sldMk cId="3833360571" sldId="260"/>
            <ac:picMk id="3" creationId="{D5855EDC-9372-B872-082D-5032A394C776}"/>
          </ac:picMkLst>
        </pc:picChg>
        <pc:picChg chg="del">
          <ac:chgData name="Jan van Nuland" userId="a82abb82597f8afb" providerId="LiveId" clId="{A7C54F20-8695-44BC-BE74-3DD6F30BCE76}" dt="2024-11-09T14:13:04.536" v="827" actId="478"/>
          <ac:picMkLst>
            <pc:docMk/>
            <pc:sldMk cId="3833360571" sldId="260"/>
            <ac:picMk id="4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13:04.536" v="827" actId="478"/>
          <ac:picMkLst>
            <pc:docMk/>
            <pc:sldMk cId="3833360571" sldId="260"/>
            <ac:picMk id="5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13:04.536" v="827" actId="478"/>
          <ac:picMkLst>
            <pc:docMk/>
            <pc:sldMk cId="3833360571" sldId="260"/>
            <ac:picMk id="6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13:04.536" v="827" actId="478"/>
          <ac:picMkLst>
            <pc:docMk/>
            <pc:sldMk cId="3833360571" sldId="260"/>
            <ac:picMk id="7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13:04.536" v="827" actId="478"/>
          <ac:picMkLst>
            <pc:docMk/>
            <pc:sldMk cId="3833360571" sldId="260"/>
            <ac:picMk id="8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13:04.536" v="827" actId="478"/>
          <ac:picMkLst>
            <pc:docMk/>
            <pc:sldMk cId="3833360571" sldId="260"/>
            <ac:picMk id="9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13:04.536" v="827" actId="478"/>
          <ac:picMkLst>
            <pc:docMk/>
            <pc:sldMk cId="3833360571" sldId="260"/>
            <ac:picMk id="10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13:04.536" v="827" actId="478"/>
          <ac:picMkLst>
            <pc:docMk/>
            <pc:sldMk cId="3833360571" sldId="260"/>
            <ac:picMk id="11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13:04.536" v="827" actId="478"/>
          <ac:picMkLst>
            <pc:docMk/>
            <pc:sldMk cId="3833360571" sldId="260"/>
            <ac:picMk id="12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13:04.536" v="827" actId="478"/>
          <ac:picMkLst>
            <pc:docMk/>
            <pc:sldMk cId="3833360571" sldId="260"/>
            <ac:picMk id="13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2:46:24.587" v="648" actId="478"/>
          <ac:picMkLst>
            <pc:docMk/>
            <pc:sldMk cId="3833360571" sldId="260"/>
            <ac:picMk id="14" creationId="{00000000-0000-0000-0000-000000000000}"/>
          </ac:picMkLst>
        </pc:picChg>
        <pc:picChg chg="add mod">
          <ac:chgData name="Jan van Nuland" userId="a82abb82597f8afb" providerId="LiveId" clId="{A7C54F20-8695-44BC-BE74-3DD6F30BCE76}" dt="2024-11-09T14:14:35.373" v="856" actId="1035"/>
          <ac:picMkLst>
            <pc:docMk/>
            <pc:sldMk cId="3833360571" sldId="260"/>
            <ac:picMk id="15" creationId="{95140918-1B7B-B981-4EAC-1A061BE93FED}"/>
          </ac:picMkLst>
        </pc:picChg>
        <pc:picChg chg="mod">
          <ac:chgData name="Jan van Nuland" userId="a82abb82597f8afb" providerId="LiveId" clId="{A7C54F20-8695-44BC-BE74-3DD6F30BCE76}" dt="2024-11-09T14:24:30.791" v="938" actId="1036"/>
          <ac:picMkLst>
            <pc:docMk/>
            <pc:sldMk cId="3833360571" sldId="260"/>
            <ac:picMk id="5122" creationId="{00000000-0000-0000-0000-000000000000}"/>
          </ac:picMkLst>
        </pc:picChg>
      </pc:sldChg>
      <pc:sldChg chg="addSp delSp modSp mod">
        <pc:chgData name="Jan van Nuland" userId="a82abb82597f8afb" providerId="LiveId" clId="{A7C54F20-8695-44BC-BE74-3DD6F30BCE76}" dt="2024-11-09T14:22:00.456" v="921" actId="1035"/>
        <pc:sldMkLst>
          <pc:docMk/>
          <pc:sldMk cId="3833360571" sldId="261"/>
        </pc:sldMkLst>
        <pc:spChg chg="add del mod">
          <ac:chgData name="Jan van Nuland" userId="a82abb82597f8afb" providerId="LiveId" clId="{A7C54F20-8695-44BC-BE74-3DD6F30BCE76}" dt="2024-11-09T14:05:20.935" v="718" actId="478"/>
          <ac:spMkLst>
            <pc:docMk/>
            <pc:sldMk cId="3833360571" sldId="261"/>
            <ac:spMk id="2" creationId="{77623DBE-EAE5-AC54-5759-C1BD0BA9B393}"/>
          </ac:spMkLst>
        </pc:spChg>
        <pc:spChg chg="add mod">
          <ac:chgData name="Jan van Nuland" userId="a82abb82597f8afb" providerId="LiveId" clId="{A7C54F20-8695-44BC-BE74-3DD6F30BCE76}" dt="2024-11-09T14:05:24.901" v="721" actId="1036"/>
          <ac:spMkLst>
            <pc:docMk/>
            <pc:sldMk cId="3833360571" sldId="261"/>
            <ac:spMk id="14" creationId="{CFD90336-2111-3DF8-2092-C7A17B4139FA}"/>
          </ac:spMkLst>
        </pc:spChg>
        <pc:spChg chg="add mod">
          <ac:chgData name="Jan van Nuland" userId="a82abb82597f8afb" providerId="LiveId" clId="{A7C54F20-8695-44BC-BE74-3DD6F30BCE76}" dt="2024-11-09T14:21:47.023" v="915" actId="1036"/>
          <ac:spMkLst>
            <pc:docMk/>
            <pc:sldMk cId="3833360571" sldId="261"/>
            <ac:spMk id="15" creationId="{E1B37D14-0F93-E792-6E7D-42722E42703D}"/>
          </ac:spMkLst>
        </pc:spChg>
        <pc:spChg chg="add mod">
          <ac:chgData name="Jan van Nuland" userId="a82abb82597f8afb" providerId="LiveId" clId="{A7C54F20-8695-44BC-BE74-3DD6F30BCE76}" dt="2024-11-09T14:22:00.456" v="921" actId="1035"/>
          <ac:spMkLst>
            <pc:docMk/>
            <pc:sldMk cId="3833360571" sldId="261"/>
            <ac:spMk id="18" creationId="{A2C045D6-C365-35F4-6A7A-B4463E3D92D3}"/>
          </ac:spMkLst>
        </pc:spChg>
        <pc:picChg chg="add mod">
          <ac:chgData name="Jan van Nuland" userId="a82abb82597f8afb" providerId="LiveId" clId="{A7C54F20-8695-44BC-BE74-3DD6F30BCE76}" dt="2024-11-09T12:47:29.923" v="661" actId="1076"/>
          <ac:picMkLst>
            <pc:docMk/>
            <pc:sldMk cId="3833360571" sldId="261"/>
            <ac:picMk id="3" creationId="{3E0E45A6-3AD2-DE17-7EC0-92B188F03B7C}"/>
          </ac:picMkLst>
        </pc:picChg>
        <pc:picChg chg="del">
          <ac:chgData name="Jan van Nuland" userId="a82abb82597f8afb" providerId="LiveId" clId="{A7C54F20-8695-44BC-BE74-3DD6F30BCE76}" dt="2024-11-09T14:18:34.394" v="890" actId="478"/>
          <ac:picMkLst>
            <pc:docMk/>
            <pc:sldMk cId="3833360571" sldId="261"/>
            <ac:picMk id="4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18:34.394" v="890" actId="478"/>
          <ac:picMkLst>
            <pc:docMk/>
            <pc:sldMk cId="3833360571" sldId="261"/>
            <ac:picMk id="5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18:34.394" v="890" actId="478"/>
          <ac:picMkLst>
            <pc:docMk/>
            <pc:sldMk cId="3833360571" sldId="261"/>
            <ac:picMk id="6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18:34.394" v="890" actId="478"/>
          <ac:picMkLst>
            <pc:docMk/>
            <pc:sldMk cId="3833360571" sldId="261"/>
            <ac:picMk id="7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18:34.394" v="890" actId="478"/>
          <ac:picMkLst>
            <pc:docMk/>
            <pc:sldMk cId="3833360571" sldId="261"/>
            <ac:picMk id="8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18:34.394" v="890" actId="478"/>
          <ac:picMkLst>
            <pc:docMk/>
            <pc:sldMk cId="3833360571" sldId="261"/>
            <ac:picMk id="9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18:34.394" v="890" actId="478"/>
          <ac:picMkLst>
            <pc:docMk/>
            <pc:sldMk cId="3833360571" sldId="261"/>
            <ac:picMk id="10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18:34.394" v="890" actId="478"/>
          <ac:picMkLst>
            <pc:docMk/>
            <pc:sldMk cId="3833360571" sldId="261"/>
            <ac:picMk id="11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18:34.394" v="890" actId="478"/>
          <ac:picMkLst>
            <pc:docMk/>
            <pc:sldMk cId="3833360571" sldId="261"/>
            <ac:picMk id="12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18:34.394" v="890" actId="478"/>
          <ac:picMkLst>
            <pc:docMk/>
            <pc:sldMk cId="3833360571" sldId="261"/>
            <ac:picMk id="13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2:47:27.068" v="660" actId="478"/>
          <ac:picMkLst>
            <pc:docMk/>
            <pc:sldMk cId="3833360571" sldId="261"/>
            <ac:picMk id="14" creationId="{00000000-0000-0000-0000-000000000000}"/>
          </ac:picMkLst>
        </pc:picChg>
        <pc:picChg chg="add del mod">
          <ac:chgData name="Jan van Nuland" userId="a82abb82597f8afb" providerId="LiveId" clId="{A7C54F20-8695-44BC-BE74-3DD6F30BCE76}" dt="2024-11-06T13:13:06.807" v="145" actId="478"/>
          <ac:picMkLst>
            <pc:docMk/>
            <pc:sldMk cId="3833360571" sldId="261"/>
            <ac:picMk id="15" creationId="{2AF7479F-BEB6-4FFD-FA9F-191A51DC3B3B}"/>
          </ac:picMkLst>
        </pc:picChg>
        <pc:picChg chg="add mod">
          <ac:chgData name="Jan van Nuland" userId="a82abb82597f8afb" providerId="LiveId" clId="{A7C54F20-8695-44BC-BE74-3DD6F30BCE76}" dt="2024-11-09T14:21:55.789" v="919" actId="1035"/>
          <ac:picMkLst>
            <pc:docMk/>
            <pc:sldMk cId="3833360571" sldId="261"/>
            <ac:picMk id="17" creationId="{8AA3B136-FB1E-1FC1-239E-A603E9D716B0}"/>
          </ac:picMkLst>
        </pc:picChg>
        <pc:picChg chg="mod">
          <ac:chgData name="Jan van Nuland" userId="a82abb82597f8afb" providerId="LiveId" clId="{A7C54F20-8695-44BC-BE74-3DD6F30BCE76}" dt="2024-11-09T14:21:49.490" v="917" actId="1035"/>
          <ac:picMkLst>
            <pc:docMk/>
            <pc:sldMk cId="3833360571" sldId="261"/>
            <ac:picMk id="6146" creationId="{00000000-0000-0000-0000-000000000000}"/>
          </ac:picMkLst>
        </pc:picChg>
      </pc:sldChg>
      <pc:sldChg chg="addSp delSp modSp mod">
        <pc:chgData name="Jan van Nuland" userId="a82abb82597f8afb" providerId="LiveId" clId="{A7C54F20-8695-44BC-BE74-3DD6F30BCE76}" dt="2024-11-09T14:27:09.266" v="972" actId="1035"/>
        <pc:sldMkLst>
          <pc:docMk/>
          <pc:sldMk cId="3833360571" sldId="262"/>
        </pc:sldMkLst>
        <pc:spChg chg="add del mod">
          <ac:chgData name="Jan van Nuland" userId="a82abb82597f8afb" providerId="LiveId" clId="{A7C54F20-8695-44BC-BE74-3DD6F30BCE76}" dt="2024-11-09T14:05:32.964" v="722" actId="478"/>
          <ac:spMkLst>
            <pc:docMk/>
            <pc:sldMk cId="3833360571" sldId="262"/>
            <ac:spMk id="2" creationId="{F9703D7E-236B-92CA-578A-470CCCDF5FFF}"/>
          </ac:spMkLst>
        </pc:spChg>
        <pc:spChg chg="add mod">
          <ac:chgData name="Jan van Nuland" userId="a82abb82597f8afb" providerId="LiveId" clId="{A7C54F20-8695-44BC-BE74-3DD6F30BCE76}" dt="2024-11-09T14:05:38.468" v="725" actId="1036"/>
          <ac:spMkLst>
            <pc:docMk/>
            <pc:sldMk cId="3833360571" sldId="262"/>
            <ac:spMk id="14" creationId="{9B982874-A934-7FBD-469D-0A381214F297}"/>
          </ac:spMkLst>
        </pc:spChg>
        <pc:spChg chg="add mod">
          <ac:chgData name="Jan van Nuland" userId="a82abb82597f8afb" providerId="LiveId" clId="{A7C54F20-8695-44BC-BE74-3DD6F30BCE76}" dt="2024-11-09T14:27:09.266" v="972" actId="1035"/>
          <ac:spMkLst>
            <pc:docMk/>
            <pc:sldMk cId="3833360571" sldId="262"/>
            <ac:spMk id="16" creationId="{9CE118D4-069A-1E8A-6958-F3EA7472E61C}"/>
          </ac:spMkLst>
        </pc:spChg>
        <pc:spChg chg="add mod">
          <ac:chgData name="Jan van Nuland" userId="a82abb82597f8afb" providerId="LiveId" clId="{A7C54F20-8695-44BC-BE74-3DD6F30BCE76}" dt="2024-11-09T14:26:44.891" v="947" actId="207"/>
          <ac:spMkLst>
            <pc:docMk/>
            <pc:sldMk cId="3833360571" sldId="262"/>
            <ac:spMk id="17" creationId="{727A1113-1A26-4036-B483-04E19D6DD1FA}"/>
          </ac:spMkLst>
        </pc:spChg>
        <pc:picChg chg="add mod">
          <ac:chgData name="Jan van Nuland" userId="a82abb82597f8afb" providerId="LiveId" clId="{A7C54F20-8695-44BC-BE74-3DD6F30BCE76}" dt="2024-11-09T12:47:34.800" v="662"/>
          <ac:picMkLst>
            <pc:docMk/>
            <pc:sldMk cId="3833360571" sldId="262"/>
            <ac:picMk id="3" creationId="{9C7DFCBC-8331-F4A3-60F5-5E4089C98CF1}"/>
          </ac:picMkLst>
        </pc:picChg>
        <pc:picChg chg="del">
          <ac:chgData name="Jan van Nuland" userId="a82abb82597f8afb" providerId="LiveId" clId="{A7C54F20-8695-44BC-BE74-3DD6F30BCE76}" dt="2024-11-09T14:26:12.861" v="943" actId="478"/>
          <ac:picMkLst>
            <pc:docMk/>
            <pc:sldMk cId="3833360571" sldId="262"/>
            <ac:picMk id="4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26:12.861" v="943" actId="478"/>
          <ac:picMkLst>
            <pc:docMk/>
            <pc:sldMk cId="3833360571" sldId="262"/>
            <ac:picMk id="5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26:12.861" v="943" actId="478"/>
          <ac:picMkLst>
            <pc:docMk/>
            <pc:sldMk cId="3833360571" sldId="262"/>
            <ac:picMk id="6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26:12.861" v="943" actId="478"/>
          <ac:picMkLst>
            <pc:docMk/>
            <pc:sldMk cId="3833360571" sldId="262"/>
            <ac:picMk id="7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26:12.861" v="943" actId="478"/>
          <ac:picMkLst>
            <pc:docMk/>
            <pc:sldMk cId="3833360571" sldId="262"/>
            <ac:picMk id="8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26:12.861" v="943" actId="478"/>
          <ac:picMkLst>
            <pc:docMk/>
            <pc:sldMk cId="3833360571" sldId="262"/>
            <ac:picMk id="9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26:12.861" v="943" actId="478"/>
          <ac:picMkLst>
            <pc:docMk/>
            <pc:sldMk cId="3833360571" sldId="262"/>
            <ac:picMk id="10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26:12.861" v="943" actId="478"/>
          <ac:picMkLst>
            <pc:docMk/>
            <pc:sldMk cId="3833360571" sldId="262"/>
            <ac:picMk id="11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26:12.861" v="943" actId="478"/>
          <ac:picMkLst>
            <pc:docMk/>
            <pc:sldMk cId="3833360571" sldId="262"/>
            <ac:picMk id="12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26:12.861" v="943" actId="478"/>
          <ac:picMkLst>
            <pc:docMk/>
            <pc:sldMk cId="3833360571" sldId="262"/>
            <ac:picMk id="13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2:46:32.383" v="650" actId="478"/>
          <ac:picMkLst>
            <pc:docMk/>
            <pc:sldMk cId="3833360571" sldId="262"/>
            <ac:picMk id="14" creationId="{00000000-0000-0000-0000-000000000000}"/>
          </ac:picMkLst>
        </pc:picChg>
        <pc:picChg chg="add mod">
          <ac:chgData name="Jan van Nuland" userId="a82abb82597f8afb" providerId="LiveId" clId="{A7C54F20-8695-44BC-BE74-3DD6F30BCE76}" dt="2024-11-09T14:27:02.522" v="963" actId="1035"/>
          <ac:picMkLst>
            <pc:docMk/>
            <pc:sldMk cId="3833360571" sldId="262"/>
            <ac:picMk id="15" creationId="{6921D603-3050-2B25-E6DE-335B7711CE8A}"/>
          </ac:picMkLst>
        </pc:picChg>
        <pc:picChg chg="mod">
          <ac:chgData name="Jan van Nuland" userId="a82abb82597f8afb" providerId="LiveId" clId="{A7C54F20-8695-44BC-BE74-3DD6F30BCE76}" dt="2024-11-09T14:26:52.441" v="955" actId="1035"/>
          <ac:picMkLst>
            <pc:docMk/>
            <pc:sldMk cId="3833360571" sldId="262"/>
            <ac:picMk id="7170" creationId="{00000000-0000-0000-0000-000000000000}"/>
          </ac:picMkLst>
        </pc:picChg>
      </pc:sldChg>
      <pc:sldChg chg="addSp delSp modSp mod">
        <pc:chgData name="Jan van Nuland" userId="a82abb82597f8afb" providerId="LiveId" clId="{A7C54F20-8695-44BC-BE74-3DD6F30BCE76}" dt="2024-11-09T14:25:44.281" v="942" actId="1038"/>
        <pc:sldMkLst>
          <pc:docMk/>
          <pc:sldMk cId="3833360571" sldId="263"/>
        </pc:sldMkLst>
        <pc:spChg chg="add del mod">
          <ac:chgData name="Jan van Nuland" userId="a82abb82597f8afb" providerId="LiveId" clId="{A7C54F20-8695-44BC-BE74-3DD6F30BCE76}" dt="2024-11-09T14:05:06.535" v="714" actId="478"/>
          <ac:spMkLst>
            <pc:docMk/>
            <pc:sldMk cId="3833360571" sldId="263"/>
            <ac:spMk id="2" creationId="{AECE99C9-5281-A7D9-4117-07FF6D45C52D}"/>
          </ac:spMkLst>
        </pc:spChg>
        <pc:spChg chg="add mod">
          <ac:chgData name="Jan van Nuland" userId="a82abb82597f8afb" providerId="LiveId" clId="{A7C54F20-8695-44BC-BE74-3DD6F30BCE76}" dt="2024-11-09T14:05:10.522" v="717" actId="1036"/>
          <ac:spMkLst>
            <pc:docMk/>
            <pc:sldMk cId="3833360571" sldId="263"/>
            <ac:spMk id="14" creationId="{97C4B754-1313-B0AA-24B1-BC0F3F45E93D}"/>
          </ac:spMkLst>
        </pc:spChg>
        <pc:spChg chg="add mod">
          <ac:chgData name="Jan van Nuland" userId="a82abb82597f8afb" providerId="LiveId" clId="{A7C54F20-8695-44BC-BE74-3DD6F30BCE76}" dt="2024-11-09T14:17:26.512" v="888" actId="20577"/>
          <ac:spMkLst>
            <pc:docMk/>
            <pc:sldMk cId="3833360571" sldId="263"/>
            <ac:spMk id="16" creationId="{3B1F3A43-6FE1-8A8D-CBAE-6ACF5E0551E0}"/>
          </ac:spMkLst>
        </pc:spChg>
        <pc:spChg chg="add del mod">
          <ac:chgData name="Jan van Nuland" userId="a82abb82597f8afb" providerId="LiveId" clId="{A7C54F20-8695-44BC-BE74-3DD6F30BCE76}" dt="2024-11-06T16:55:32.475" v="636" actId="21"/>
          <ac:spMkLst>
            <pc:docMk/>
            <pc:sldMk cId="3833360571" sldId="263"/>
            <ac:spMk id="16" creationId="{A2C045D6-C365-35F4-6A7A-B4463E3D92D3}"/>
          </ac:spMkLst>
        </pc:spChg>
        <pc:spChg chg="add mod">
          <ac:chgData name="Jan van Nuland" userId="a82abb82597f8afb" providerId="LiveId" clId="{A7C54F20-8695-44BC-BE74-3DD6F30BCE76}" dt="2024-11-09T14:17:04.355" v="887" actId="1076"/>
          <ac:spMkLst>
            <pc:docMk/>
            <pc:sldMk cId="3833360571" sldId="263"/>
            <ac:spMk id="18" creationId="{86393D4A-B9BF-D111-4BB2-0BBD3783E780}"/>
          </ac:spMkLst>
        </pc:spChg>
        <pc:picChg chg="add mod">
          <ac:chgData name="Jan van Nuland" userId="a82abb82597f8afb" providerId="LiveId" clId="{A7C54F20-8695-44BC-BE74-3DD6F30BCE76}" dt="2024-11-09T12:47:17.545" v="657"/>
          <ac:picMkLst>
            <pc:docMk/>
            <pc:sldMk cId="3833360571" sldId="263"/>
            <ac:picMk id="3" creationId="{FF120675-E3AD-1334-0D8B-D7E296211A9C}"/>
          </ac:picMkLst>
        </pc:picChg>
        <pc:picChg chg="del">
          <ac:chgData name="Jan van Nuland" userId="a82abb82597f8afb" providerId="LiveId" clId="{A7C54F20-8695-44BC-BE74-3DD6F30BCE76}" dt="2024-11-09T14:16:10.063" v="858" actId="478"/>
          <ac:picMkLst>
            <pc:docMk/>
            <pc:sldMk cId="3833360571" sldId="263"/>
            <ac:picMk id="4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16:10.063" v="858" actId="478"/>
          <ac:picMkLst>
            <pc:docMk/>
            <pc:sldMk cId="3833360571" sldId="263"/>
            <ac:picMk id="5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16:10.063" v="858" actId="478"/>
          <ac:picMkLst>
            <pc:docMk/>
            <pc:sldMk cId="3833360571" sldId="263"/>
            <ac:picMk id="6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16:10.063" v="858" actId="478"/>
          <ac:picMkLst>
            <pc:docMk/>
            <pc:sldMk cId="3833360571" sldId="263"/>
            <ac:picMk id="7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16:10.063" v="858" actId="478"/>
          <ac:picMkLst>
            <pc:docMk/>
            <pc:sldMk cId="3833360571" sldId="263"/>
            <ac:picMk id="8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16:10.063" v="858" actId="478"/>
          <ac:picMkLst>
            <pc:docMk/>
            <pc:sldMk cId="3833360571" sldId="263"/>
            <ac:picMk id="9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16:10.063" v="858" actId="478"/>
          <ac:picMkLst>
            <pc:docMk/>
            <pc:sldMk cId="3833360571" sldId="263"/>
            <ac:picMk id="10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16:10.063" v="858" actId="478"/>
          <ac:picMkLst>
            <pc:docMk/>
            <pc:sldMk cId="3833360571" sldId="263"/>
            <ac:picMk id="11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16:10.063" v="858" actId="478"/>
          <ac:picMkLst>
            <pc:docMk/>
            <pc:sldMk cId="3833360571" sldId="263"/>
            <ac:picMk id="12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16:10.063" v="858" actId="478"/>
          <ac:picMkLst>
            <pc:docMk/>
            <pc:sldMk cId="3833360571" sldId="263"/>
            <ac:picMk id="13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2:46:28.670" v="649" actId="478"/>
          <ac:picMkLst>
            <pc:docMk/>
            <pc:sldMk cId="3833360571" sldId="263"/>
            <ac:picMk id="14" creationId="{00000000-0000-0000-0000-000000000000}"/>
          </ac:picMkLst>
        </pc:picChg>
        <pc:picChg chg="add mod">
          <ac:chgData name="Jan van Nuland" userId="a82abb82597f8afb" providerId="LiveId" clId="{A7C54F20-8695-44BC-BE74-3DD6F30BCE76}" dt="2024-11-09T14:25:44.281" v="942" actId="1038"/>
          <ac:picMkLst>
            <pc:docMk/>
            <pc:sldMk cId="3833360571" sldId="263"/>
            <ac:picMk id="15" creationId="{BAE8C263-8DE1-007A-E614-F9DBFB598C5F}"/>
          </ac:picMkLst>
        </pc:picChg>
        <pc:picChg chg="mod">
          <ac:chgData name="Jan van Nuland" userId="a82abb82597f8afb" providerId="LiveId" clId="{A7C54F20-8695-44BC-BE74-3DD6F30BCE76}" dt="2024-11-09T14:25:21.352" v="941" actId="1035"/>
          <ac:picMkLst>
            <pc:docMk/>
            <pc:sldMk cId="3833360571" sldId="263"/>
            <ac:picMk id="8194" creationId="{00000000-0000-0000-0000-000000000000}"/>
          </ac:picMkLst>
        </pc:picChg>
      </pc:sldChg>
      <pc:sldChg chg="addSp delSp modSp mod">
        <pc:chgData name="Jan van Nuland" userId="a82abb82597f8afb" providerId="LiveId" clId="{A7C54F20-8695-44BC-BE74-3DD6F30BCE76}" dt="2024-11-09T14:32:25.132" v="1041" actId="1076"/>
        <pc:sldMkLst>
          <pc:docMk/>
          <pc:sldMk cId="3833360571" sldId="264"/>
        </pc:sldMkLst>
        <pc:spChg chg="add del mod">
          <ac:chgData name="Jan van Nuland" userId="a82abb82597f8afb" providerId="LiveId" clId="{A7C54F20-8695-44BC-BE74-3DD6F30BCE76}" dt="2024-11-09T14:05:45.399" v="726" actId="478"/>
          <ac:spMkLst>
            <pc:docMk/>
            <pc:sldMk cId="3833360571" sldId="264"/>
            <ac:spMk id="2" creationId="{FE14CEF6-39BE-77D5-9633-F3897A18E23E}"/>
          </ac:spMkLst>
        </pc:spChg>
        <pc:spChg chg="add mod">
          <ac:chgData name="Jan van Nuland" userId="a82abb82597f8afb" providerId="LiveId" clId="{A7C54F20-8695-44BC-BE74-3DD6F30BCE76}" dt="2024-11-09T14:05:49.016" v="729" actId="1036"/>
          <ac:spMkLst>
            <pc:docMk/>
            <pc:sldMk cId="3833360571" sldId="264"/>
            <ac:spMk id="14" creationId="{353BBE78-7AD7-9B57-41AE-31A0EA1D6B9A}"/>
          </ac:spMkLst>
        </pc:spChg>
        <pc:spChg chg="add mod">
          <ac:chgData name="Jan van Nuland" userId="a82abb82597f8afb" providerId="LiveId" clId="{A7C54F20-8695-44BC-BE74-3DD6F30BCE76}" dt="2024-11-09T14:31:43.221" v="1007" actId="207"/>
          <ac:spMkLst>
            <pc:docMk/>
            <pc:sldMk cId="3833360571" sldId="264"/>
            <ac:spMk id="15" creationId="{7A485E4A-DEDE-3930-AAD6-2C2415471569}"/>
          </ac:spMkLst>
        </pc:spChg>
        <pc:spChg chg="add mod">
          <ac:chgData name="Jan van Nuland" userId="a82abb82597f8afb" providerId="LiveId" clId="{A7C54F20-8695-44BC-BE74-3DD6F30BCE76}" dt="2024-11-09T14:32:25.132" v="1041" actId="1076"/>
          <ac:spMkLst>
            <pc:docMk/>
            <pc:sldMk cId="3833360571" sldId="264"/>
            <ac:spMk id="18" creationId="{BDCC5DB8-876C-FBFD-573D-120C8E685565}"/>
          </ac:spMkLst>
        </pc:spChg>
        <pc:picChg chg="add mod">
          <ac:chgData name="Jan van Nuland" userId="a82abb82597f8afb" providerId="LiveId" clId="{A7C54F20-8695-44BC-BE74-3DD6F30BCE76}" dt="2024-11-09T12:47:38.427" v="663"/>
          <ac:picMkLst>
            <pc:docMk/>
            <pc:sldMk cId="3833360571" sldId="264"/>
            <ac:picMk id="3" creationId="{68D3C9FD-C76E-9640-1EC4-96EA1E630C46}"/>
          </ac:picMkLst>
        </pc:picChg>
        <pc:picChg chg="del">
          <ac:chgData name="Jan van Nuland" userId="a82abb82597f8afb" providerId="LiveId" clId="{A7C54F20-8695-44BC-BE74-3DD6F30BCE76}" dt="2024-11-09T14:28:56.193" v="973" actId="478"/>
          <ac:picMkLst>
            <pc:docMk/>
            <pc:sldMk cId="3833360571" sldId="264"/>
            <ac:picMk id="4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28:56.193" v="973" actId="478"/>
          <ac:picMkLst>
            <pc:docMk/>
            <pc:sldMk cId="3833360571" sldId="264"/>
            <ac:picMk id="5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28:56.193" v="973" actId="478"/>
          <ac:picMkLst>
            <pc:docMk/>
            <pc:sldMk cId="3833360571" sldId="264"/>
            <ac:picMk id="6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28:56.193" v="973" actId="478"/>
          <ac:picMkLst>
            <pc:docMk/>
            <pc:sldMk cId="3833360571" sldId="264"/>
            <ac:picMk id="7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28:56.193" v="973" actId="478"/>
          <ac:picMkLst>
            <pc:docMk/>
            <pc:sldMk cId="3833360571" sldId="264"/>
            <ac:picMk id="8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28:56.193" v="973" actId="478"/>
          <ac:picMkLst>
            <pc:docMk/>
            <pc:sldMk cId="3833360571" sldId="264"/>
            <ac:picMk id="9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28:56.193" v="973" actId="478"/>
          <ac:picMkLst>
            <pc:docMk/>
            <pc:sldMk cId="3833360571" sldId="264"/>
            <ac:picMk id="10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28:56.193" v="973" actId="478"/>
          <ac:picMkLst>
            <pc:docMk/>
            <pc:sldMk cId="3833360571" sldId="264"/>
            <ac:picMk id="11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28:56.193" v="973" actId="478"/>
          <ac:picMkLst>
            <pc:docMk/>
            <pc:sldMk cId="3833360571" sldId="264"/>
            <ac:picMk id="12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28:56.193" v="973" actId="478"/>
          <ac:picMkLst>
            <pc:docMk/>
            <pc:sldMk cId="3833360571" sldId="264"/>
            <ac:picMk id="13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2:46:36.186" v="651" actId="478"/>
          <ac:picMkLst>
            <pc:docMk/>
            <pc:sldMk cId="3833360571" sldId="264"/>
            <ac:picMk id="14" creationId="{00000000-0000-0000-0000-000000000000}"/>
          </ac:picMkLst>
        </pc:picChg>
        <pc:picChg chg="add del mod">
          <ac:chgData name="Jan van Nuland" userId="a82abb82597f8afb" providerId="LiveId" clId="{A7C54F20-8695-44BC-BE74-3DD6F30BCE76}" dt="2024-11-06T13:33:08.262" v="160" actId="478"/>
          <ac:picMkLst>
            <pc:docMk/>
            <pc:sldMk cId="3833360571" sldId="264"/>
            <ac:picMk id="15" creationId="{74AD89F6-1987-0DE0-9CB7-B4068C405C76}"/>
          </ac:picMkLst>
        </pc:picChg>
        <pc:picChg chg="add mod">
          <ac:chgData name="Jan van Nuland" userId="a82abb82597f8afb" providerId="LiveId" clId="{A7C54F20-8695-44BC-BE74-3DD6F30BCE76}" dt="2024-11-09T14:32:16.175" v="1029" actId="1035"/>
          <ac:picMkLst>
            <pc:docMk/>
            <pc:sldMk cId="3833360571" sldId="264"/>
            <ac:picMk id="17" creationId="{E828092B-6D0A-7499-EEED-8B08909CFBE7}"/>
          </ac:picMkLst>
        </pc:picChg>
        <pc:picChg chg="mod">
          <ac:chgData name="Jan van Nuland" userId="a82abb82597f8afb" providerId="LiveId" clId="{A7C54F20-8695-44BC-BE74-3DD6F30BCE76}" dt="2024-11-09T14:32:08.505" v="1021" actId="1035"/>
          <ac:picMkLst>
            <pc:docMk/>
            <pc:sldMk cId="3833360571" sldId="264"/>
            <ac:picMk id="9218" creationId="{00000000-0000-0000-0000-000000000000}"/>
          </ac:picMkLst>
        </pc:picChg>
      </pc:sldChg>
      <pc:sldChg chg="addSp delSp modSp mod">
        <pc:chgData name="Jan van Nuland" userId="a82abb82597f8afb" providerId="LiveId" clId="{A7C54F20-8695-44BC-BE74-3DD6F30BCE76}" dt="2024-11-09T14:35:34.119" v="1080" actId="14100"/>
        <pc:sldMkLst>
          <pc:docMk/>
          <pc:sldMk cId="3833360571" sldId="265"/>
        </pc:sldMkLst>
        <pc:spChg chg="add del mod">
          <ac:chgData name="Jan van Nuland" userId="a82abb82597f8afb" providerId="LiveId" clId="{A7C54F20-8695-44BC-BE74-3DD6F30BCE76}" dt="2024-11-09T14:05:56.846" v="730" actId="478"/>
          <ac:spMkLst>
            <pc:docMk/>
            <pc:sldMk cId="3833360571" sldId="265"/>
            <ac:spMk id="2" creationId="{749868D7-A00B-9FE6-7C8F-EED9B25ECFF3}"/>
          </ac:spMkLst>
        </pc:spChg>
        <pc:spChg chg="add mod">
          <ac:chgData name="Jan van Nuland" userId="a82abb82597f8afb" providerId="LiveId" clId="{A7C54F20-8695-44BC-BE74-3DD6F30BCE76}" dt="2024-11-09T14:06:00.629" v="733" actId="1036"/>
          <ac:spMkLst>
            <pc:docMk/>
            <pc:sldMk cId="3833360571" sldId="265"/>
            <ac:spMk id="14" creationId="{53F85103-9B12-215E-64CA-8D9344153B51}"/>
          </ac:spMkLst>
        </pc:spChg>
        <pc:spChg chg="add mod">
          <ac:chgData name="Jan van Nuland" userId="a82abb82597f8afb" providerId="LiveId" clId="{A7C54F20-8695-44BC-BE74-3DD6F30BCE76}" dt="2024-11-09T14:34:39.039" v="1076" actId="1076"/>
          <ac:spMkLst>
            <pc:docMk/>
            <pc:sldMk cId="3833360571" sldId="265"/>
            <ac:spMk id="16" creationId="{153AABF3-1A2D-E356-FC35-FD596D2DE2DD}"/>
          </ac:spMkLst>
        </pc:spChg>
        <pc:spChg chg="add mod">
          <ac:chgData name="Jan van Nuland" userId="a82abb82597f8afb" providerId="LiveId" clId="{A7C54F20-8695-44BC-BE74-3DD6F30BCE76}" dt="2024-11-09T14:35:23.099" v="1078" actId="14100"/>
          <ac:spMkLst>
            <pc:docMk/>
            <pc:sldMk cId="3833360571" sldId="265"/>
            <ac:spMk id="17" creationId="{9FABC25C-8470-9B8C-42FF-37D045A670F5}"/>
          </ac:spMkLst>
        </pc:spChg>
        <pc:spChg chg="add mod">
          <ac:chgData name="Jan van Nuland" userId="a82abb82597f8afb" providerId="LiveId" clId="{A7C54F20-8695-44BC-BE74-3DD6F30BCE76}" dt="2024-11-09T14:35:34.119" v="1080" actId="14100"/>
          <ac:spMkLst>
            <pc:docMk/>
            <pc:sldMk cId="3833360571" sldId="265"/>
            <ac:spMk id="18" creationId="{E37A594E-2B58-8F68-8000-D401BFEBCD85}"/>
          </ac:spMkLst>
        </pc:spChg>
        <pc:picChg chg="add mod">
          <ac:chgData name="Jan van Nuland" userId="a82abb82597f8afb" providerId="LiveId" clId="{A7C54F20-8695-44BC-BE74-3DD6F30BCE76}" dt="2024-11-09T12:47:42.454" v="664"/>
          <ac:picMkLst>
            <pc:docMk/>
            <pc:sldMk cId="3833360571" sldId="265"/>
            <ac:picMk id="3" creationId="{2F2A76EA-C4D9-3538-0107-BC0841DA7CB4}"/>
          </ac:picMkLst>
        </pc:picChg>
        <pc:picChg chg="del">
          <ac:chgData name="Jan van Nuland" userId="a82abb82597f8afb" providerId="LiveId" clId="{A7C54F20-8695-44BC-BE74-3DD6F30BCE76}" dt="2024-11-09T14:29:42.504" v="975" actId="478"/>
          <ac:picMkLst>
            <pc:docMk/>
            <pc:sldMk cId="3833360571" sldId="265"/>
            <ac:picMk id="4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29:42.504" v="975" actId="478"/>
          <ac:picMkLst>
            <pc:docMk/>
            <pc:sldMk cId="3833360571" sldId="265"/>
            <ac:picMk id="5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29:42.504" v="975" actId="478"/>
          <ac:picMkLst>
            <pc:docMk/>
            <pc:sldMk cId="3833360571" sldId="265"/>
            <ac:picMk id="6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29:42.504" v="975" actId="478"/>
          <ac:picMkLst>
            <pc:docMk/>
            <pc:sldMk cId="3833360571" sldId="265"/>
            <ac:picMk id="7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29:42.504" v="975" actId="478"/>
          <ac:picMkLst>
            <pc:docMk/>
            <pc:sldMk cId="3833360571" sldId="265"/>
            <ac:picMk id="8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29:42.504" v="975" actId="478"/>
          <ac:picMkLst>
            <pc:docMk/>
            <pc:sldMk cId="3833360571" sldId="265"/>
            <ac:picMk id="9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29:42.504" v="975" actId="478"/>
          <ac:picMkLst>
            <pc:docMk/>
            <pc:sldMk cId="3833360571" sldId="265"/>
            <ac:picMk id="10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29:42.504" v="975" actId="478"/>
          <ac:picMkLst>
            <pc:docMk/>
            <pc:sldMk cId="3833360571" sldId="265"/>
            <ac:picMk id="11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29:42.504" v="975" actId="478"/>
          <ac:picMkLst>
            <pc:docMk/>
            <pc:sldMk cId="3833360571" sldId="265"/>
            <ac:picMk id="12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29:42.504" v="975" actId="478"/>
          <ac:picMkLst>
            <pc:docMk/>
            <pc:sldMk cId="3833360571" sldId="265"/>
            <ac:picMk id="13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2:46:42.066" v="652" actId="478"/>
          <ac:picMkLst>
            <pc:docMk/>
            <pc:sldMk cId="3833360571" sldId="265"/>
            <ac:picMk id="14" creationId="{00000000-0000-0000-0000-000000000000}"/>
          </ac:picMkLst>
        </pc:picChg>
        <pc:picChg chg="add mod">
          <ac:chgData name="Jan van Nuland" userId="a82abb82597f8afb" providerId="LiveId" clId="{A7C54F20-8695-44BC-BE74-3DD6F30BCE76}" dt="2024-11-09T14:34:34.231" v="1075" actId="1076"/>
          <ac:picMkLst>
            <pc:docMk/>
            <pc:sldMk cId="3833360571" sldId="265"/>
            <ac:picMk id="15" creationId="{ADC8763E-14A8-F1E2-4187-828F00809EB6}"/>
          </ac:picMkLst>
        </pc:picChg>
        <pc:picChg chg="mod">
          <ac:chgData name="Jan van Nuland" userId="a82abb82597f8afb" providerId="LiveId" clId="{A7C54F20-8695-44BC-BE74-3DD6F30BCE76}" dt="2024-11-09T14:34:08.489" v="1073" actId="1038"/>
          <ac:picMkLst>
            <pc:docMk/>
            <pc:sldMk cId="3833360571" sldId="265"/>
            <ac:picMk id="10242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5998737A-7995-4B74-B63A-80E0593C4CFC}" type="datetimeFigureOut">
              <a:rPr lang="nl-NL" smtClean="0"/>
              <a:t>9-11-2024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9054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9054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1B1A7392-2789-462C-8F1D-017BB83F83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0496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16E894CF-CF29-460C-8820-A692FD564E29}" type="datetimeFigureOut">
              <a:rPr lang="nl-NL" smtClean="0"/>
              <a:t>9-11-2024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5" tIns="48312" rIns="96625" bIns="48312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60397"/>
            <a:ext cx="5510530" cy="4509850"/>
          </a:xfrm>
          <a:prstGeom prst="rect">
            <a:avLst/>
          </a:prstGeom>
        </p:spPr>
        <p:txBody>
          <a:bodyPr vert="horz" lIns="96625" tIns="48312" rIns="96625" bIns="483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9054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9054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15BD3654-9A79-4B47-9CF7-D6BAF450FC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7240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D3654-9A79-4B47-9CF7-D6BAF450FCC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8781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D3654-9A79-4B47-9CF7-D6BAF450FCC7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4974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D3654-9A79-4B47-9CF7-D6BAF450FCC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4974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D3654-9A79-4B47-9CF7-D6BAF450FCC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4974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D3654-9A79-4B47-9CF7-D6BAF450FCC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4974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D3654-9A79-4B47-9CF7-D6BAF450FCC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4974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D3654-9A79-4B47-9CF7-D6BAF450FCC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4974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D3654-9A79-4B47-9CF7-D6BAF450FCC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4974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D3654-9A79-4B47-9CF7-D6BAF450FCC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4974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D3654-9A79-4B47-9CF7-D6BAF450FCC7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4974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9-11-2024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8734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9-11-2024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5933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9-11-2024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4787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9-11-2024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2388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9-11-2024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18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9-11-2024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5501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9-11-2024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1100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9-11-2024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5316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9-11-2024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6799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9-11-2024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037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9-11-2024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8046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2B002-1032-497A-A690-67428BD6A599}" type="datetimeFigureOut">
              <a:rPr lang="nl-NL" smtClean="0"/>
              <a:t>9-11-2024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0467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4FoMpDQLwys&amp;t=291s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www.historischtijdsbesef.nl/tijdwijs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istorischtijdsbesef.nl/tijdwijs/" TargetMode="External"/><Relationship Id="rId5" Type="http://schemas.openxmlformats.org/officeDocument/2006/relationships/hyperlink" Target="https://www.youtube.com/watch?v=HnB26eNUzDo" TargetMode="Externa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istorischtijdsbesef.nl/tijdwijs/" TargetMode="External"/><Relationship Id="rId5" Type="http://schemas.openxmlformats.org/officeDocument/2006/relationships/hyperlink" Target="https://www.youtube.com/watch?v=RK3mbhyxuUQ" TargetMode="Externa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istorischtijdsbesef.nl/tijdwijs/" TargetMode="External"/><Relationship Id="rId5" Type="http://schemas.openxmlformats.org/officeDocument/2006/relationships/hyperlink" Target="https://www.youtube.com/watch?v=wmVqeHYFkcc&amp;t=108s" TargetMode="Externa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istorischtijdsbesef.nl/tijdwijs/" TargetMode="External"/><Relationship Id="rId5" Type="http://schemas.openxmlformats.org/officeDocument/2006/relationships/hyperlink" Target="https://www.youtube.com/watch?v=eXq6sEcDGD8" TargetMode="Externa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istorischtijdsbesef.nl/tijdwijs/" TargetMode="External"/><Relationship Id="rId5" Type="http://schemas.openxmlformats.org/officeDocument/2006/relationships/hyperlink" Target="https://www.youtube.com/watch?v=g02vu9TkaOk" TargetMode="Externa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istorischtijdsbesef.nl/tijdwijs/" TargetMode="External"/><Relationship Id="rId5" Type="http://schemas.openxmlformats.org/officeDocument/2006/relationships/hyperlink" Target="https://www.youtube.com/watch?v=5tM3QvxfaNI" TargetMode="Externa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istorischtijdsbesef.nl/tijdwijs/" TargetMode="External"/><Relationship Id="rId5" Type="http://schemas.openxmlformats.org/officeDocument/2006/relationships/hyperlink" Target="https://www.youtube.com/watch?v=noUrLzeQUqs" TargetMode="Externa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istorischtijdsbesef.nl/tijdwijs/" TargetMode="External"/><Relationship Id="rId5" Type="http://schemas.openxmlformats.org/officeDocument/2006/relationships/hyperlink" Target="https://www.youtube.com/watch?v=6l2AAH8IZGU&amp;t=43s" TargetMode="Externa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istorischtijdsbesef.nl/tijdwijs/" TargetMode="External"/><Relationship Id="rId5" Type="http://schemas.openxmlformats.org/officeDocument/2006/relationships/hyperlink" Target="https://www.youtube.com/watch?v=79mh7oFhTjs" TargetMode="Externa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5" name="Picture 21" descr="C:\Projecten\Historisch Tijdsbedrijf\Subtijdlijnen\JagersBoerenSu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337219"/>
            <a:ext cx="9144000" cy="172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C:\Projecten\Historisch Tijdsbedrijf\logo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464" y="6237312"/>
            <a:ext cx="1440000" cy="66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Afbeelding 13" descr="Afbeelding met tekst, paard, zoogdier&#10;&#10;Automatisch gegenereerde beschrijving">
            <a:hlinkClick r:id="rId6"/>
            <a:extLst>
              <a:ext uri="{FF2B5EF4-FFF2-40B4-BE49-F238E27FC236}">
                <a16:creationId xmlns:a16="http://schemas.microsoft.com/office/drawing/2014/main" id="{73C38F0E-1256-1494-3255-DA2696666F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36" y="2011120"/>
            <a:ext cx="9144000" cy="2125276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8FE04ACF-0484-0D36-A2F0-A4947F1A15D5}"/>
              </a:ext>
            </a:extLst>
          </p:cNvPr>
          <p:cNvSpPr txBox="1"/>
          <p:nvPr/>
        </p:nvSpPr>
        <p:spPr>
          <a:xfrm>
            <a:off x="2237546" y="4365104"/>
            <a:ext cx="4668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hlinkClick r:id="rId6"/>
              </a:rPr>
              <a:t>Videofragment</a:t>
            </a:r>
            <a:r>
              <a:rPr lang="en-US" dirty="0">
                <a:hlinkClick r:id="rId6"/>
              </a:rPr>
              <a:t> </a:t>
            </a:r>
            <a:r>
              <a:rPr lang="en-US" dirty="0" err="1">
                <a:hlinkClick r:id="rId6"/>
              </a:rPr>
              <a:t>vondst</a:t>
            </a:r>
            <a:r>
              <a:rPr lang="en-US" dirty="0">
                <a:hlinkClick r:id="rId6"/>
              </a:rPr>
              <a:t> </a:t>
            </a:r>
            <a:r>
              <a:rPr lang="en-US" dirty="0" err="1">
                <a:hlinkClick r:id="rId6"/>
              </a:rPr>
              <a:t>resten</a:t>
            </a:r>
            <a:r>
              <a:rPr lang="en-US" dirty="0">
                <a:hlinkClick r:id="rId6"/>
              </a:rPr>
              <a:t> Mammoet </a:t>
            </a:r>
            <a:r>
              <a:rPr lang="en-US" dirty="0" err="1">
                <a:hlinkClick r:id="rId6"/>
              </a:rPr>
              <a:t>e.a.</a:t>
            </a:r>
            <a:endParaRPr lang="nl-NL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9687F2B5-B66D-28C1-1E35-6A0EA26AA2AB}"/>
              </a:ext>
            </a:extLst>
          </p:cNvPr>
          <p:cNvSpPr/>
          <p:nvPr/>
        </p:nvSpPr>
        <p:spPr>
          <a:xfrm>
            <a:off x="0" y="-5656"/>
            <a:ext cx="8604448" cy="338312"/>
          </a:xfrm>
          <a:prstGeom prst="rect">
            <a:avLst/>
          </a:prstGeom>
          <a:solidFill>
            <a:srgbClr val="D199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b="1" dirty="0">
                <a:solidFill>
                  <a:schemeClr val="tx1"/>
                </a:solidFill>
              </a:rPr>
              <a:t>Prehistorie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918025E-2AFC-1F47-EC89-F97D8014A86A}"/>
              </a:ext>
            </a:extLst>
          </p:cNvPr>
          <p:cNvSpPr txBox="1"/>
          <p:nvPr/>
        </p:nvSpPr>
        <p:spPr>
          <a:xfrm>
            <a:off x="35586" y="6569985"/>
            <a:ext cx="57393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b="0" i="0" dirty="0">
                <a:solidFill>
                  <a:srgbClr val="003366"/>
                </a:solidFill>
                <a:effectLst/>
                <a:latin typeface="Open Sans" panose="020B0606030504020204" pitchFamily="34" charset="0"/>
              </a:rPr>
              <a:t>© 2014 Marjan de Groot-</a:t>
            </a:r>
            <a:r>
              <a:rPr lang="nl-NL" sz="1200" b="0" i="0" dirty="0" err="1">
                <a:solidFill>
                  <a:srgbClr val="003366"/>
                </a:solidFill>
                <a:effectLst/>
                <a:latin typeface="Open Sans" panose="020B0606030504020204" pitchFamily="34" charset="0"/>
              </a:rPr>
              <a:t>Reuvekamp</a:t>
            </a:r>
            <a:r>
              <a:rPr lang="nl-NL" sz="1200" b="0" i="0" dirty="0">
                <a:solidFill>
                  <a:srgbClr val="003366"/>
                </a:solidFill>
                <a:effectLst/>
                <a:latin typeface="Open Sans" panose="020B0606030504020204" pitchFamily="34" charset="0"/>
              </a:rPr>
              <a:t> – Voor Rosmalen © 2024 Jan van Nuland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2566922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Projecten\Historisch Tijdsbedrijf\Subtijdlijnen\TelevisiesComputer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" y="404664"/>
            <a:ext cx="9122855" cy="171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Afbeelding 14" descr="Afbeelding met tekst, schermopname, boom, buitenshuis&#10;&#10;Automatisch gegenereerde beschrijving">
            <a:extLst>
              <a:ext uri="{FF2B5EF4-FFF2-40B4-BE49-F238E27FC236}">
                <a16:creationId xmlns:a16="http://schemas.microsoft.com/office/drawing/2014/main" id="{ADC8763E-14A8-F1E2-4187-828F00809E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" y="2138214"/>
            <a:ext cx="9144000" cy="2166924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153AABF3-1A2D-E356-FC35-FD596D2DE2DD}"/>
              </a:ext>
            </a:extLst>
          </p:cNvPr>
          <p:cNvSpPr txBox="1"/>
          <p:nvPr/>
        </p:nvSpPr>
        <p:spPr>
          <a:xfrm>
            <a:off x="2778207" y="4355756"/>
            <a:ext cx="3587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Video Het Huis van de Toekomst </a:t>
            </a:r>
            <a:endParaRPr lang="nl-NL" dirty="0"/>
          </a:p>
        </p:txBody>
      </p:sp>
      <p:pic>
        <p:nvPicPr>
          <p:cNvPr id="3" name="Picture 22" descr="C:\Projecten\Historisch Tijdsbedrijf\logo.png">
            <a:hlinkClick r:id="rId6"/>
            <a:extLst>
              <a:ext uri="{FF2B5EF4-FFF2-40B4-BE49-F238E27FC236}">
                <a16:creationId xmlns:a16="http://schemas.microsoft.com/office/drawing/2014/main" id="{2F2A76EA-C4D9-3538-0107-BC0841DA7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464" y="6237312"/>
            <a:ext cx="1440000" cy="66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53F85103-9B12-215E-64CA-8D9344153B51}"/>
              </a:ext>
            </a:extLst>
          </p:cNvPr>
          <p:cNvSpPr txBox="1"/>
          <p:nvPr/>
        </p:nvSpPr>
        <p:spPr>
          <a:xfrm>
            <a:off x="100494" y="6536377"/>
            <a:ext cx="57393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b="0" i="0" dirty="0">
                <a:solidFill>
                  <a:srgbClr val="003366"/>
                </a:solidFill>
                <a:effectLst/>
                <a:latin typeface="Open Sans" panose="020B0606030504020204" pitchFamily="34" charset="0"/>
              </a:rPr>
              <a:t>© 2014 Marjan de Groot-</a:t>
            </a:r>
            <a:r>
              <a:rPr lang="nl-NL" sz="1200" b="0" i="0" dirty="0" err="1">
                <a:solidFill>
                  <a:srgbClr val="003366"/>
                </a:solidFill>
                <a:effectLst/>
                <a:latin typeface="Open Sans" panose="020B0606030504020204" pitchFamily="34" charset="0"/>
              </a:rPr>
              <a:t>Reuvekamp</a:t>
            </a:r>
            <a:r>
              <a:rPr lang="nl-NL" sz="1200" b="0" i="0" dirty="0">
                <a:solidFill>
                  <a:srgbClr val="003366"/>
                </a:solidFill>
                <a:effectLst/>
                <a:latin typeface="Open Sans" panose="020B0606030504020204" pitchFamily="34" charset="0"/>
              </a:rPr>
              <a:t> – Voor Rosmalen © 2024 Jan van Nuland</a:t>
            </a:r>
            <a:endParaRPr lang="nl-NL" sz="1200" dirty="0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9FABC25C-8470-9B8C-42FF-37D045A670F5}"/>
              </a:ext>
            </a:extLst>
          </p:cNvPr>
          <p:cNvSpPr/>
          <p:nvPr/>
        </p:nvSpPr>
        <p:spPr>
          <a:xfrm>
            <a:off x="251520" y="0"/>
            <a:ext cx="6264696" cy="390758"/>
          </a:xfrm>
          <a:prstGeom prst="rect">
            <a:avLst/>
          </a:prstGeom>
          <a:solidFill>
            <a:srgbClr val="F0E8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b="1" dirty="0">
                <a:solidFill>
                  <a:schemeClr val="tx1"/>
                </a:solidFill>
              </a:rPr>
              <a:t>Tweede helft 20e Eeuw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E37A594E-2B58-8F68-8000-D401BFEBCD85}"/>
              </a:ext>
            </a:extLst>
          </p:cNvPr>
          <p:cNvSpPr/>
          <p:nvPr/>
        </p:nvSpPr>
        <p:spPr>
          <a:xfrm>
            <a:off x="6516216" y="-4335"/>
            <a:ext cx="2592248" cy="408999"/>
          </a:xfrm>
          <a:prstGeom prst="rect">
            <a:avLst/>
          </a:prstGeom>
          <a:solidFill>
            <a:srgbClr val="C4A6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b="1" dirty="0">
                <a:solidFill>
                  <a:schemeClr val="tx1"/>
                </a:solidFill>
              </a:rPr>
              <a:t>21e Eeuw</a:t>
            </a:r>
          </a:p>
        </p:txBody>
      </p:sp>
    </p:spTree>
    <p:extLst>
      <p:ext uri="{BB962C8B-B14F-4D97-AF65-F5344CB8AC3E}">
        <p14:creationId xmlns:p14="http://schemas.microsoft.com/office/powerpoint/2010/main" val="3833360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Projecten\Historisch Tijdsbedrijf\Subtijdlijnen\GriekenRomein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632"/>
            <a:ext cx="9122855" cy="171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 descr="Afbeelding met tekst, paard, schermopname, tekenfilm&#10;&#10;Automatisch gegenereerde beschrijving">
            <a:extLst>
              <a:ext uri="{FF2B5EF4-FFF2-40B4-BE49-F238E27FC236}">
                <a16:creationId xmlns:a16="http://schemas.microsoft.com/office/drawing/2014/main" id="{0AE2CE71-7736-00D8-500E-79647D484D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" y="2052300"/>
            <a:ext cx="9144000" cy="2174617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002E96FC-5F79-EB35-0E32-45D2214A4A36}"/>
              </a:ext>
            </a:extLst>
          </p:cNvPr>
          <p:cNvSpPr txBox="1"/>
          <p:nvPr/>
        </p:nvSpPr>
        <p:spPr>
          <a:xfrm>
            <a:off x="3009239" y="4326304"/>
            <a:ext cx="3104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Video </a:t>
            </a:r>
            <a:r>
              <a:rPr lang="en-US" dirty="0" err="1">
                <a:hlinkClick r:id="rId5"/>
              </a:rPr>
              <a:t>Romeinse</a:t>
            </a:r>
            <a:r>
              <a:rPr lang="en-US" dirty="0">
                <a:hlinkClick r:id="rId5"/>
              </a:rPr>
              <a:t> </a:t>
            </a:r>
            <a:r>
              <a:rPr lang="en-US" dirty="0" err="1">
                <a:hlinkClick r:id="rId5"/>
              </a:rPr>
              <a:t>dag</a:t>
            </a:r>
            <a:r>
              <a:rPr lang="en-US" dirty="0">
                <a:hlinkClick r:id="rId5"/>
              </a:rPr>
              <a:t> Empel</a:t>
            </a:r>
            <a:endParaRPr lang="nl-NL" dirty="0"/>
          </a:p>
        </p:txBody>
      </p:sp>
      <p:pic>
        <p:nvPicPr>
          <p:cNvPr id="3" name="Picture 22" descr="C:\Projecten\Historisch Tijdsbedrijf\logo.png">
            <a:hlinkClick r:id="rId6"/>
            <a:extLst>
              <a:ext uri="{FF2B5EF4-FFF2-40B4-BE49-F238E27FC236}">
                <a16:creationId xmlns:a16="http://schemas.microsoft.com/office/drawing/2014/main" id="{D9E0DF16-72A0-5FD7-FF58-63ACA0931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464" y="6237312"/>
            <a:ext cx="1440000" cy="66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42591F4F-0E54-1CC4-901A-F6DAFEEDA388}"/>
              </a:ext>
            </a:extLst>
          </p:cNvPr>
          <p:cNvSpPr txBox="1"/>
          <p:nvPr/>
        </p:nvSpPr>
        <p:spPr>
          <a:xfrm>
            <a:off x="100494" y="6536377"/>
            <a:ext cx="57393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b="0" i="0" dirty="0">
                <a:solidFill>
                  <a:srgbClr val="003366"/>
                </a:solidFill>
                <a:effectLst/>
                <a:latin typeface="Open Sans" panose="020B0606030504020204" pitchFamily="34" charset="0"/>
              </a:rPr>
              <a:t>© 2014 Marjan de Groot-</a:t>
            </a:r>
            <a:r>
              <a:rPr lang="nl-NL" sz="1200" b="0" i="0" dirty="0" err="1">
                <a:solidFill>
                  <a:srgbClr val="003366"/>
                </a:solidFill>
                <a:effectLst/>
                <a:latin typeface="Open Sans" panose="020B0606030504020204" pitchFamily="34" charset="0"/>
              </a:rPr>
              <a:t>Reuvekamp</a:t>
            </a:r>
            <a:r>
              <a:rPr lang="nl-NL" sz="1200" b="0" i="0" dirty="0">
                <a:solidFill>
                  <a:srgbClr val="003366"/>
                </a:solidFill>
                <a:effectLst/>
                <a:latin typeface="Open Sans" panose="020B0606030504020204" pitchFamily="34" charset="0"/>
              </a:rPr>
              <a:t> – Voor Rosmalen © 2024 Jan van Nuland</a:t>
            </a:r>
            <a:endParaRPr lang="nl-NL" sz="1200" dirty="0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C209D4EF-4076-2E84-DDEF-2EE8648152B3}"/>
              </a:ext>
            </a:extLst>
          </p:cNvPr>
          <p:cNvSpPr/>
          <p:nvPr/>
        </p:nvSpPr>
        <p:spPr>
          <a:xfrm>
            <a:off x="251520" y="0"/>
            <a:ext cx="8640960" cy="332656"/>
          </a:xfrm>
          <a:prstGeom prst="rect">
            <a:avLst/>
          </a:prstGeom>
          <a:solidFill>
            <a:srgbClr val="D2E5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b="1" dirty="0">
                <a:solidFill>
                  <a:schemeClr val="tx1"/>
                </a:solidFill>
              </a:rPr>
              <a:t>Oudheid</a:t>
            </a:r>
          </a:p>
        </p:txBody>
      </p:sp>
    </p:spTree>
    <p:extLst>
      <p:ext uri="{BB962C8B-B14F-4D97-AF65-F5344CB8AC3E}">
        <p14:creationId xmlns:p14="http://schemas.microsoft.com/office/powerpoint/2010/main" val="1966175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Projecten\Historisch Tijdsbedrijf\Subtijdlijnen\MonnikenRiddersSu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22855" cy="171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Afbeelding 14" descr="Afbeelding met tekst, paard, zoogdier, poster&#10;&#10;Automatisch gegenereerde beschrijving">
            <a:extLst>
              <a:ext uri="{FF2B5EF4-FFF2-40B4-BE49-F238E27FC236}">
                <a16:creationId xmlns:a16="http://schemas.microsoft.com/office/drawing/2014/main" id="{AA175540-70FA-67E6-F854-8DFD32B517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73" y="2025880"/>
            <a:ext cx="9144000" cy="2516454"/>
          </a:xfrm>
          <a:prstGeom prst="rect">
            <a:avLst/>
          </a:prstGeom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C46C2610-9B0D-9683-7BB4-3284335D3261}"/>
              </a:ext>
            </a:extLst>
          </p:cNvPr>
          <p:cNvSpPr txBox="1"/>
          <p:nvPr/>
        </p:nvSpPr>
        <p:spPr>
          <a:xfrm>
            <a:off x="2940442" y="4653136"/>
            <a:ext cx="3566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hlinkClick r:id="rId5"/>
              </a:rPr>
              <a:t>Videofragment</a:t>
            </a:r>
            <a:r>
              <a:rPr lang="en-US" dirty="0">
                <a:hlinkClick r:id="rId5"/>
              </a:rPr>
              <a:t> </a:t>
            </a:r>
            <a:r>
              <a:rPr lang="en-US" dirty="0" err="1">
                <a:hlinkClick r:id="rId5"/>
              </a:rPr>
              <a:t>Heren</a:t>
            </a:r>
            <a:r>
              <a:rPr lang="en-US" dirty="0">
                <a:hlinkClick r:id="rId5"/>
              </a:rPr>
              <a:t> en </a:t>
            </a:r>
            <a:r>
              <a:rPr lang="en-US" dirty="0" err="1">
                <a:hlinkClick r:id="rId5"/>
              </a:rPr>
              <a:t>Horigen</a:t>
            </a:r>
            <a:endParaRPr lang="nl-NL" dirty="0"/>
          </a:p>
        </p:txBody>
      </p:sp>
      <p:pic>
        <p:nvPicPr>
          <p:cNvPr id="3" name="Picture 22" descr="C:\Projecten\Historisch Tijdsbedrijf\logo.png">
            <a:hlinkClick r:id="rId6"/>
            <a:extLst>
              <a:ext uri="{FF2B5EF4-FFF2-40B4-BE49-F238E27FC236}">
                <a16:creationId xmlns:a16="http://schemas.microsoft.com/office/drawing/2014/main" id="{A6CC0424-71A9-C9B8-289D-CD9ABE999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464" y="6237312"/>
            <a:ext cx="1440000" cy="66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39D5AA1E-BAD8-2D8F-A4BF-D7E1343C9323}"/>
              </a:ext>
            </a:extLst>
          </p:cNvPr>
          <p:cNvSpPr txBox="1"/>
          <p:nvPr/>
        </p:nvSpPr>
        <p:spPr>
          <a:xfrm>
            <a:off x="100494" y="6536377"/>
            <a:ext cx="57393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b="0" i="0" dirty="0">
                <a:solidFill>
                  <a:srgbClr val="003366"/>
                </a:solidFill>
                <a:effectLst/>
                <a:latin typeface="Open Sans" panose="020B0606030504020204" pitchFamily="34" charset="0"/>
              </a:rPr>
              <a:t>© 2014 Marjan de Groot-</a:t>
            </a:r>
            <a:r>
              <a:rPr lang="nl-NL" sz="1200" b="0" i="0" dirty="0" err="1">
                <a:solidFill>
                  <a:srgbClr val="003366"/>
                </a:solidFill>
                <a:effectLst/>
                <a:latin typeface="Open Sans" panose="020B0606030504020204" pitchFamily="34" charset="0"/>
              </a:rPr>
              <a:t>Reuvekamp</a:t>
            </a:r>
            <a:r>
              <a:rPr lang="nl-NL" sz="1200" b="0" i="0" dirty="0">
                <a:solidFill>
                  <a:srgbClr val="003366"/>
                </a:solidFill>
                <a:effectLst/>
                <a:latin typeface="Open Sans" panose="020B0606030504020204" pitchFamily="34" charset="0"/>
              </a:rPr>
              <a:t> – Voor Rosmalen © 2024 Jan van Nuland</a:t>
            </a:r>
            <a:endParaRPr lang="nl-NL" sz="1200" dirty="0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ADD045AD-AD8D-2315-A12F-91BDA1439806}"/>
              </a:ext>
            </a:extLst>
          </p:cNvPr>
          <p:cNvSpPr/>
          <p:nvPr/>
        </p:nvSpPr>
        <p:spPr>
          <a:xfrm>
            <a:off x="251520" y="0"/>
            <a:ext cx="8640960" cy="332656"/>
          </a:xfrm>
          <a:prstGeom prst="rect">
            <a:avLst/>
          </a:prstGeom>
          <a:solidFill>
            <a:srgbClr val="D5BB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b="1" dirty="0">
                <a:solidFill>
                  <a:schemeClr val="tx1"/>
                </a:solidFill>
              </a:rPr>
              <a:t>Vroege Middeleeuwen</a:t>
            </a:r>
          </a:p>
        </p:txBody>
      </p:sp>
    </p:spTree>
    <p:extLst>
      <p:ext uri="{BB962C8B-B14F-4D97-AF65-F5344CB8AC3E}">
        <p14:creationId xmlns:p14="http://schemas.microsoft.com/office/powerpoint/2010/main" val="3833360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Projecten\Historisch Tijdsbedrijf\Subtijdlijnen\StedenStatenSu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9228"/>
            <a:ext cx="9122855" cy="171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Afbeelding 14" descr="Afbeelding met tekst, hemel, schermopname, buitenshuis&#10;&#10;Automatisch gegenereerde beschrijving">
            <a:extLst>
              <a:ext uri="{FF2B5EF4-FFF2-40B4-BE49-F238E27FC236}">
                <a16:creationId xmlns:a16="http://schemas.microsoft.com/office/drawing/2014/main" id="{D213306A-344C-F30D-D3A2-6D2C7C78F3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20" y="2003152"/>
            <a:ext cx="9144000" cy="2202801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877D7FAD-555C-27F2-B7FE-5EC0D8E0ADE6}"/>
              </a:ext>
            </a:extLst>
          </p:cNvPr>
          <p:cNvSpPr txBox="1"/>
          <p:nvPr/>
        </p:nvSpPr>
        <p:spPr>
          <a:xfrm>
            <a:off x="2102862" y="4333576"/>
            <a:ext cx="4938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Video van </a:t>
            </a:r>
            <a:r>
              <a:rPr lang="en-US" dirty="0" err="1">
                <a:hlinkClick r:id="rId5"/>
              </a:rPr>
              <a:t>Rodenborch</a:t>
            </a:r>
            <a:r>
              <a:rPr lang="en-US" dirty="0">
                <a:hlinkClick r:id="rId5"/>
              </a:rPr>
              <a:t> naar Sinte Annenborch</a:t>
            </a:r>
            <a:endParaRPr lang="nl-NL" dirty="0"/>
          </a:p>
        </p:txBody>
      </p:sp>
      <p:pic>
        <p:nvPicPr>
          <p:cNvPr id="3" name="Picture 22" descr="C:\Projecten\Historisch Tijdsbedrijf\logo.png">
            <a:hlinkClick r:id="rId6"/>
            <a:extLst>
              <a:ext uri="{FF2B5EF4-FFF2-40B4-BE49-F238E27FC236}">
                <a16:creationId xmlns:a16="http://schemas.microsoft.com/office/drawing/2014/main" id="{92E75805-561A-A3DD-A9AC-8B4DAF117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464" y="6237312"/>
            <a:ext cx="1440000" cy="66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54E94167-3F0E-B42C-2600-C15BD60D4B17}"/>
              </a:ext>
            </a:extLst>
          </p:cNvPr>
          <p:cNvSpPr txBox="1"/>
          <p:nvPr/>
        </p:nvSpPr>
        <p:spPr>
          <a:xfrm>
            <a:off x="100494" y="6536377"/>
            <a:ext cx="57393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b="0" i="0" dirty="0">
                <a:solidFill>
                  <a:srgbClr val="003366"/>
                </a:solidFill>
                <a:effectLst/>
                <a:latin typeface="Open Sans" panose="020B0606030504020204" pitchFamily="34" charset="0"/>
              </a:rPr>
              <a:t>© 2014 Marjan de Groot-</a:t>
            </a:r>
            <a:r>
              <a:rPr lang="nl-NL" sz="1200" b="0" i="0" dirty="0" err="1">
                <a:solidFill>
                  <a:srgbClr val="003366"/>
                </a:solidFill>
                <a:effectLst/>
                <a:latin typeface="Open Sans" panose="020B0606030504020204" pitchFamily="34" charset="0"/>
              </a:rPr>
              <a:t>Reuvekamp</a:t>
            </a:r>
            <a:r>
              <a:rPr lang="nl-NL" sz="1200" b="0" i="0" dirty="0">
                <a:solidFill>
                  <a:srgbClr val="003366"/>
                </a:solidFill>
                <a:effectLst/>
                <a:latin typeface="Open Sans" panose="020B0606030504020204" pitchFamily="34" charset="0"/>
              </a:rPr>
              <a:t> – Voor Rosmalen © 2024 Jan van Nuland</a:t>
            </a:r>
            <a:endParaRPr lang="nl-NL" sz="1200" dirty="0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31D49839-B8F2-1F97-1D83-440F7195E049}"/>
              </a:ext>
            </a:extLst>
          </p:cNvPr>
          <p:cNvSpPr/>
          <p:nvPr/>
        </p:nvSpPr>
        <p:spPr>
          <a:xfrm>
            <a:off x="251520" y="0"/>
            <a:ext cx="8640960" cy="332656"/>
          </a:xfrm>
          <a:prstGeom prst="rect">
            <a:avLst/>
          </a:prstGeom>
          <a:solidFill>
            <a:srgbClr val="D5BB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b="1" dirty="0">
                <a:solidFill>
                  <a:schemeClr val="tx1"/>
                </a:solidFill>
              </a:rPr>
              <a:t>Late Middeleeuwen</a:t>
            </a:r>
          </a:p>
        </p:txBody>
      </p:sp>
    </p:spTree>
    <p:extLst>
      <p:ext uri="{BB962C8B-B14F-4D97-AF65-F5344CB8AC3E}">
        <p14:creationId xmlns:p14="http://schemas.microsoft.com/office/powerpoint/2010/main" val="3833360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Projecten\Historisch Tijdsbedrijf\Subtijdlijnen\OntdekkersHervormer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22855" cy="171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Afbeelding 14" descr="Afbeelding met tekst, person, strip&#10;&#10;Automatisch gegenereerde beschrijving">
            <a:extLst>
              <a:ext uri="{FF2B5EF4-FFF2-40B4-BE49-F238E27FC236}">
                <a16:creationId xmlns:a16="http://schemas.microsoft.com/office/drawing/2014/main" id="{95140918-1B7B-B981-4EAC-1A061BE93F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5" y="1988840"/>
            <a:ext cx="9144000" cy="2383783"/>
          </a:xfrm>
          <a:prstGeom prst="rect">
            <a:avLst/>
          </a:prstGeom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5F6E2453-7CFD-102F-E074-F5707982930D}"/>
              </a:ext>
            </a:extLst>
          </p:cNvPr>
          <p:cNvSpPr txBox="1"/>
          <p:nvPr/>
        </p:nvSpPr>
        <p:spPr>
          <a:xfrm>
            <a:off x="2669402" y="4430629"/>
            <a:ext cx="3784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Video over Beeldenstorm van 1566</a:t>
            </a:r>
            <a:endParaRPr lang="nl-NL" dirty="0"/>
          </a:p>
        </p:txBody>
      </p:sp>
      <p:pic>
        <p:nvPicPr>
          <p:cNvPr id="3" name="Picture 22" descr="C:\Projecten\Historisch Tijdsbedrijf\logo.png">
            <a:hlinkClick r:id="rId6"/>
            <a:extLst>
              <a:ext uri="{FF2B5EF4-FFF2-40B4-BE49-F238E27FC236}">
                <a16:creationId xmlns:a16="http://schemas.microsoft.com/office/drawing/2014/main" id="{D5855EDC-9372-B872-082D-5032A394C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464" y="6237312"/>
            <a:ext cx="1440000" cy="66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D3F1F4C4-1BFB-190D-90D9-C88068650A4C}"/>
              </a:ext>
            </a:extLst>
          </p:cNvPr>
          <p:cNvSpPr txBox="1"/>
          <p:nvPr/>
        </p:nvSpPr>
        <p:spPr>
          <a:xfrm>
            <a:off x="100494" y="6536377"/>
            <a:ext cx="57393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b="0" i="0" dirty="0">
                <a:solidFill>
                  <a:srgbClr val="003366"/>
                </a:solidFill>
                <a:effectLst/>
                <a:latin typeface="Open Sans" panose="020B0606030504020204" pitchFamily="34" charset="0"/>
              </a:rPr>
              <a:t>© 2014 Marjan de Groot-</a:t>
            </a:r>
            <a:r>
              <a:rPr lang="nl-NL" sz="1200" b="0" i="0" dirty="0" err="1">
                <a:solidFill>
                  <a:srgbClr val="003366"/>
                </a:solidFill>
                <a:effectLst/>
                <a:latin typeface="Open Sans" panose="020B0606030504020204" pitchFamily="34" charset="0"/>
              </a:rPr>
              <a:t>Reuvekamp</a:t>
            </a:r>
            <a:r>
              <a:rPr lang="nl-NL" sz="1200" b="0" i="0" dirty="0">
                <a:solidFill>
                  <a:srgbClr val="003366"/>
                </a:solidFill>
                <a:effectLst/>
                <a:latin typeface="Open Sans" panose="020B0606030504020204" pitchFamily="34" charset="0"/>
              </a:rPr>
              <a:t> – Voor Rosmalen © 2024 Jan van Nuland</a:t>
            </a:r>
            <a:endParaRPr lang="nl-NL" sz="1200" dirty="0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B105FFF6-A843-ACB2-A1EF-F1EB8A85A8B0}"/>
              </a:ext>
            </a:extLst>
          </p:cNvPr>
          <p:cNvSpPr/>
          <p:nvPr/>
        </p:nvSpPr>
        <p:spPr>
          <a:xfrm>
            <a:off x="251520" y="0"/>
            <a:ext cx="8640960" cy="332656"/>
          </a:xfrm>
          <a:prstGeom prst="rect">
            <a:avLst/>
          </a:prstGeom>
          <a:solidFill>
            <a:srgbClr val="9DC9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b="1" dirty="0">
                <a:solidFill>
                  <a:schemeClr val="tx1"/>
                </a:solidFill>
              </a:rPr>
              <a:t>16</a:t>
            </a:r>
            <a:r>
              <a:rPr lang="nl-NL" b="1" baseline="30000" dirty="0">
                <a:solidFill>
                  <a:schemeClr val="tx1"/>
                </a:solidFill>
              </a:rPr>
              <a:t>e</a:t>
            </a:r>
            <a:r>
              <a:rPr lang="nl-NL" b="1" dirty="0">
                <a:solidFill>
                  <a:schemeClr val="tx1"/>
                </a:solidFill>
              </a:rPr>
              <a:t> Eeuw</a:t>
            </a:r>
          </a:p>
        </p:txBody>
      </p:sp>
    </p:spTree>
    <p:extLst>
      <p:ext uri="{BB962C8B-B14F-4D97-AF65-F5344CB8AC3E}">
        <p14:creationId xmlns:p14="http://schemas.microsoft.com/office/powerpoint/2010/main" val="3833360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Projecten\Historisch Tijdsbedrijf\Subtijdlijnen\RegentenVorst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9774"/>
            <a:ext cx="9122855" cy="171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Afbeelding 14" descr="Afbeelding met tekst, schermopname&#10;&#10;Automatisch gegenereerde beschrijving">
            <a:extLst>
              <a:ext uri="{FF2B5EF4-FFF2-40B4-BE49-F238E27FC236}">
                <a16:creationId xmlns:a16="http://schemas.microsoft.com/office/drawing/2014/main" id="{BAE8C263-8DE1-007A-E614-F9DBFB598C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94" y="2043945"/>
            <a:ext cx="9144000" cy="2177143"/>
          </a:xfrm>
          <a:prstGeom prst="rect">
            <a:avLst/>
          </a:prstGeom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86393D4A-B9BF-D111-4BB2-0BBD3783E780}"/>
              </a:ext>
            </a:extLst>
          </p:cNvPr>
          <p:cNvSpPr txBox="1"/>
          <p:nvPr/>
        </p:nvSpPr>
        <p:spPr>
          <a:xfrm>
            <a:off x="3416293" y="4218596"/>
            <a:ext cx="2245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Video BD over 1629</a:t>
            </a:r>
            <a:endParaRPr lang="nl-NL" dirty="0"/>
          </a:p>
        </p:txBody>
      </p:sp>
      <p:pic>
        <p:nvPicPr>
          <p:cNvPr id="3" name="Picture 22" descr="C:\Projecten\Historisch Tijdsbedrijf\logo.png">
            <a:hlinkClick r:id="rId6"/>
            <a:extLst>
              <a:ext uri="{FF2B5EF4-FFF2-40B4-BE49-F238E27FC236}">
                <a16:creationId xmlns:a16="http://schemas.microsoft.com/office/drawing/2014/main" id="{FF120675-E3AD-1334-0D8B-D7E296211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464" y="6237312"/>
            <a:ext cx="1440000" cy="66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97C4B754-1313-B0AA-24B1-BC0F3F45E93D}"/>
              </a:ext>
            </a:extLst>
          </p:cNvPr>
          <p:cNvSpPr txBox="1"/>
          <p:nvPr/>
        </p:nvSpPr>
        <p:spPr>
          <a:xfrm>
            <a:off x="100494" y="6536377"/>
            <a:ext cx="57393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b="0" i="0" dirty="0">
                <a:solidFill>
                  <a:srgbClr val="003366"/>
                </a:solidFill>
                <a:effectLst/>
                <a:latin typeface="Open Sans" panose="020B0606030504020204" pitchFamily="34" charset="0"/>
              </a:rPr>
              <a:t>© 2014 Marjan de Groot-</a:t>
            </a:r>
            <a:r>
              <a:rPr lang="nl-NL" sz="1200" b="0" i="0" dirty="0" err="1">
                <a:solidFill>
                  <a:srgbClr val="003366"/>
                </a:solidFill>
                <a:effectLst/>
                <a:latin typeface="Open Sans" panose="020B0606030504020204" pitchFamily="34" charset="0"/>
              </a:rPr>
              <a:t>Reuvekamp</a:t>
            </a:r>
            <a:r>
              <a:rPr lang="nl-NL" sz="1200" b="0" i="0" dirty="0">
                <a:solidFill>
                  <a:srgbClr val="003366"/>
                </a:solidFill>
                <a:effectLst/>
                <a:latin typeface="Open Sans" panose="020B0606030504020204" pitchFamily="34" charset="0"/>
              </a:rPr>
              <a:t> – Voor Rosmalen © 2024 Jan van Nuland</a:t>
            </a:r>
            <a:endParaRPr lang="nl-NL" sz="1200" dirty="0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3B1F3A43-6FE1-8A8D-CBAE-6ACF5E0551E0}"/>
              </a:ext>
            </a:extLst>
          </p:cNvPr>
          <p:cNvSpPr/>
          <p:nvPr/>
        </p:nvSpPr>
        <p:spPr>
          <a:xfrm>
            <a:off x="251520" y="0"/>
            <a:ext cx="8640960" cy="332656"/>
          </a:xfrm>
          <a:prstGeom prst="rect">
            <a:avLst/>
          </a:prstGeom>
          <a:solidFill>
            <a:srgbClr val="FFD4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b="1" dirty="0">
                <a:solidFill>
                  <a:schemeClr val="tx1"/>
                </a:solidFill>
              </a:rPr>
              <a:t>17</a:t>
            </a:r>
            <a:r>
              <a:rPr lang="nl-NL" b="1" baseline="30000" dirty="0">
                <a:solidFill>
                  <a:schemeClr val="tx1"/>
                </a:solidFill>
              </a:rPr>
              <a:t>e</a:t>
            </a:r>
            <a:r>
              <a:rPr lang="nl-NL" b="1" dirty="0">
                <a:solidFill>
                  <a:schemeClr val="tx1"/>
                </a:solidFill>
              </a:rPr>
              <a:t> Eeuw</a:t>
            </a:r>
          </a:p>
        </p:txBody>
      </p:sp>
    </p:spTree>
    <p:extLst>
      <p:ext uri="{BB962C8B-B14F-4D97-AF65-F5344CB8AC3E}">
        <p14:creationId xmlns:p14="http://schemas.microsoft.com/office/powerpoint/2010/main" val="3833360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Projecten\Historisch Tijdsbedrijf\Subtijdlijnen\PruikenRevoluti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22855" cy="171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Afbeelding 16" descr="Afbeelding met tekst, schermopname&#10;&#10;Automatisch gegenereerde beschrijving">
            <a:extLst>
              <a:ext uri="{FF2B5EF4-FFF2-40B4-BE49-F238E27FC236}">
                <a16:creationId xmlns:a16="http://schemas.microsoft.com/office/drawing/2014/main" id="{8AA3B136-FB1E-1FC1-239E-A603E9D716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45" y="2060848"/>
            <a:ext cx="9144000" cy="2284687"/>
          </a:xfrm>
          <a:prstGeom prst="rect">
            <a:avLst/>
          </a:prstGeom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A2C045D6-C365-35F4-6A7A-B4463E3D92D3}"/>
              </a:ext>
            </a:extLst>
          </p:cNvPr>
          <p:cNvSpPr txBox="1"/>
          <p:nvPr/>
        </p:nvSpPr>
        <p:spPr>
          <a:xfrm>
            <a:off x="2697302" y="4437112"/>
            <a:ext cx="3707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Video </a:t>
            </a:r>
            <a:r>
              <a:rPr lang="en-US" dirty="0" err="1">
                <a:hlinkClick r:id="rId5"/>
              </a:rPr>
              <a:t>geschedenis</a:t>
            </a:r>
            <a:r>
              <a:rPr lang="en-US" dirty="0">
                <a:hlinkClick r:id="rId5"/>
              </a:rPr>
              <a:t> van de </a:t>
            </a:r>
            <a:r>
              <a:rPr lang="en-US" dirty="0" err="1">
                <a:hlinkClick r:id="rId5"/>
              </a:rPr>
              <a:t>molen</a:t>
            </a:r>
            <a:endParaRPr lang="nl-NL" dirty="0"/>
          </a:p>
        </p:txBody>
      </p:sp>
      <p:pic>
        <p:nvPicPr>
          <p:cNvPr id="3" name="Picture 22" descr="C:\Projecten\Historisch Tijdsbedrijf\logo.png">
            <a:hlinkClick r:id="rId6"/>
            <a:extLst>
              <a:ext uri="{FF2B5EF4-FFF2-40B4-BE49-F238E27FC236}">
                <a16:creationId xmlns:a16="http://schemas.microsoft.com/office/drawing/2014/main" id="{3E0E45A6-3AD2-DE17-7EC0-92B188F03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855" y="6195947"/>
            <a:ext cx="1440000" cy="66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CFD90336-2111-3DF8-2092-C7A17B4139FA}"/>
              </a:ext>
            </a:extLst>
          </p:cNvPr>
          <p:cNvSpPr txBox="1"/>
          <p:nvPr/>
        </p:nvSpPr>
        <p:spPr>
          <a:xfrm>
            <a:off x="100494" y="6536377"/>
            <a:ext cx="57393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b="0" i="0" dirty="0">
                <a:solidFill>
                  <a:srgbClr val="003366"/>
                </a:solidFill>
                <a:effectLst/>
                <a:latin typeface="Open Sans" panose="020B0606030504020204" pitchFamily="34" charset="0"/>
              </a:rPr>
              <a:t>© 2014 Marjan de Groot-</a:t>
            </a:r>
            <a:r>
              <a:rPr lang="nl-NL" sz="1200" b="0" i="0" dirty="0" err="1">
                <a:solidFill>
                  <a:srgbClr val="003366"/>
                </a:solidFill>
                <a:effectLst/>
                <a:latin typeface="Open Sans" panose="020B0606030504020204" pitchFamily="34" charset="0"/>
              </a:rPr>
              <a:t>Reuvekamp</a:t>
            </a:r>
            <a:r>
              <a:rPr lang="nl-NL" sz="1200" b="0" i="0" dirty="0">
                <a:solidFill>
                  <a:srgbClr val="003366"/>
                </a:solidFill>
                <a:effectLst/>
                <a:latin typeface="Open Sans" panose="020B0606030504020204" pitchFamily="34" charset="0"/>
              </a:rPr>
              <a:t> – Voor Rosmalen © 2024 Jan van Nuland</a:t>
            </a:r>
            <a:endParaRPr lang="nl-NL" sz="1200" dirty="0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E1B37D14-0F93-E792-6E7D-42722E42703D}"/>
              </a:ext>
            </a:extLst>
          </p:cNvPr>
          <p:cNvSpPr/>
          <p:nvPr/>
        </p:nvSpPr>
        <p:spPr>
          <a:xfrm>
            <a:off x="251520" y="0"/>
            <a:ext cx="8640960" cy="332656"/>
          </a:xfrm>
          <a:prstGeom prst="rect">
            <a:avLst/>
          </a:prstGeom>
          <a:solidFill>
            <a:srgbClr val="E3A4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b="1" dirty="0">
                <a:solidFill>
                  <a:schemeClr val="tx1"/>
                </a:solidFill>
              </a:rPr>
              <a:t>18</a:t>
            </a:r>
            <a:r>
              <a:rPr lang="nl-NL" b="1" baseline="30000" dirty="0">
                <a:solidFill>
                  <a:schemeClr val="tx1"/>
                </a:solidFill>
              </a:rPr>
              <a:t>e</a:t>
            </a:r>
            <a:r>
              <a:rPr lang="nl-NL" b="1" dirty="0">
                <a:solidFill>
                  <a:schemeClr val="tx1"/>
                </a:solidFill>
              </a:rPr>
              <a:t> Eeuw</a:t>
            </a:r>
          </a:p>
        </p:txBody>
      </p:sp>
    </p:spTree>
    <p:extLst>
      <p:ext uri="{BB962C8B-B14F-4D97-AF65-F5344CB8AC3E}">
        <p14:creationId xmlns:p14="http://schemas.microsoft.com/office/powerpoint/2010/main" val="3833360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Projecten\Historisch Tijdsbedrijf\Subtijdlijnen\BurgersStoommachin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22855" cy="171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Afbeelding 14" descr="Afbeelding met tekst, schermopname, panorama&#10;&#10;Automatisch gegenereerde beschrijving">
            <a:extLst>
              <a:ext uri="{FF2B5EF4-FFF2-40B4-BE49-F238E27FC236}">
                <a16:creationId xmlns:a16="http://schemas.microsoft.com/office/drawing/2014/main" id="{6921D603-3050-2B25-E6DE-335B7711CE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0848"/>
            <a:ext cx="9144000" cy="2205720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9CE118D4-069A-1E8A-6958-F3EA7472E61C}"/>
              </a:ext>
            </a:extLst>
          </p:cNvPr>
          <p:cNvSpPr txBox="1"/>
          <p:nvPr/>
        </p:nvSpPr>
        <p:spPr>
          <a:xfrm>
            <a:off x="2376795" y="4293096"/>
            <a:ext cx="5092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hlinkClick r:id="rId5"/>
              </a:rPr>
              <a:t>Videofragment</a:t>
            </a:r>
            <a:r>
              <a:rPr lang="en-US" dirty="0">
                <a:hlinkClick r:id="rId5"/>
              </a:rPr>
              <a:t> </a:t>
            </a:r>
            <a:r>
              <a:rPr lang="en-US" dirty="0" err="1">
                <a:hlinkClick r:id="rId5"/>
              </a:rPr>
              <a:t>Geschiedenis</a:t>
            </a:r>
            <a:r>
              <a:rPr lang="en-US" dirty="0">
                <a:hlinkClick r:id="rId5"/>
              </a:rPr>
              <a:t> </a:t>
            </a:r>
            <a:r>
              <a:rPr lang="en-US" dirty="0" err="1">
                <a:hlinkClick r:id="rId5"/>
              </a:rPr>
              <a:t>Openbaar</a:t>
            </a:r>
            <a:r>
              <a:rPr lang="en-US" dirty="0">
                <a:hlinkClick r:id="rId5"/>
              </a:rPr>
              <a:t> Vervoer</a:t>
            </a:r>
            <a:endParaRPr lang="nl-NL" dirty="0"/>
          </a:p>
        </p:txBody>
      </p:sp>
      <p:pic>
        <p:nvPicPr>
          <p:cNvPr id="3" name="Picture 22" descr="C:\Projecten\Historisch Tijdsbedrijf\logo.png">
            <a:hlinkClick r:id="rId6"/>
            <a:extLst>
              <a:ext uri="{FF2B5EF4-FFF2-40B4-BE49-F238E27FC236}">
                <a16:creationId xmlns:a16="http://schemas.microsoft.com/office/drawing/2014/main" id="{9C7DFCBC-8331-F4A3-60F5-5E4089C98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464" y="6237312"/>
            <a:ext cx="1440000" cy="66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9B982874-A934-7FBD-469D-0A381214F297}"/>
              </a:ext>
            </a:extLst>
          </p:cNvPr>
          <p:cNvSpPr txBox="1"/>
          <p:nvPr/>
        </p:nvSpPr>
        <p:spPr>
          <a:xfrm>
            <a:off x="100494" y="6536377"/>
            <a:ext cx="57393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b="0" i="0" dirty="0">
                <a:solidFill>
                  <a:srgbClr val="003366"/>
                </a:solidFill>
                <a:effectLst/>
                <a:latin typeface="Open Sans" panose="020B0606030504020204" pitchFamily="34" charset="0"/>
              </a:rPr>
              <a:t>© 2014 Marjan de Groot-</a:t>
            </a:r>
            <a:r>
              <a:rPr lang="nl-NL" sz="1200" b="0" i="0" dirty="0" err="1">
                <a:solidFill>
                  <a:srgbClr val="003366"/>
                </a:solidFill>
                <a:effectLst/>
                <a:latin typeface="Open Sans" panose="020B0606030504020204" pitchFamily="34" charset="0"/>
              </a:rPr>
              <a:t>Reuvekamp</a:t>
            </a:r>
            <a:r>
              <a:rPr lang="nl-NL" sz="1200" b="0" i="0" dirty="0">
                <a:solidFill>
                  <a:srgbClr val="003366"/>
                </a:solidFill>
                <a:effectLst/>
                <a:latin typeface="Open Sans" panose="020B0606030504020204" pitchFamily="34" charset="0"/>
              </a:rPr>
              <a:t> – Voor Rosmalen © 2024 Jan van Nuland</a:t>
            </a:r>
            <a:endParaRPr lang="nl-NL" sz="1200" dirty="0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727A1113-1A26-4036-B483-04E19D6DD1FA}"/>
              </a:ext>
            </a:extLst>
          </p:cNvPr>
          <p:cNvSpPr/>
          <p:nvPr/>
        </p:nvSpPr>
        <p:spPr>
          <a:xfrm>
            <a:off x="251520" y="0"/>
            <a:ext cx="8640960" cy="332656"/>
          </a:xfrm>
          <a:prstGeom prst="rect">
            <a:avLst/>
          </a:prstGeom>
          <a:solidFill>
            <a:srgbClr val="D7C2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b="1" dirty="0">
                <a:solidFill>
                  <a:schemeClr val="tx1"/>
                </a:solidFill>
              </a:rPr>
              <a:t>19</a:t>
            </a:r>
            <a:r>
              <a:rPr lang="nl-NL" b="1" baseline="30000" dirty="0">
                <a:solidFill>
                  <a:schemeClr val="tx1"/>
                </a:solidFill>
              </a:rPr>
              <a:t>e</a:t>
            </a:r>
            <a:r>
              <a:rPr lang="nl-NL" b="1" dirty="0">
                <a:solidFill>
                  <a:schemeClr val="tx1"/>
                </a:solidFill>
              </a:rPr>
              <a:t> Eeuw</a:t>
            </a:r>
          </a:p>
        </p:txBody>
      </p:sp>
    </p:spTree>
    <p:extLst>
      <p:ext uri="{BB962C8B-B14F-4D97-AF65-F5344CB8AC3E}">
        <p14:creationId xmlns:p14="http://schemas.microsoft.com/office/powerpoint/2010/main" val="3833360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Projecten\Historisch Tijdsbedrijf\Subtijdlijnen\WereldoorlogenHolocuas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6062"/>
            <a:ext cx="9122855" cy="171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Afbeelding 16" descr="Afbeelding met tekst, schermopname, buitenshuis&#10;&#10;Automatisch gegenereerde beschrijving">
            <a:extLst>
              <a:ext uri="{FF2B5EF4-FFF2-40B4-BE49-F238E27FC236}">
                <a16:creationId xmlns:a16="http://schemas.microsoft.com/office/drawing/2014/main" id="{E828092B-6D0A-7499-EEED-8B08909CFB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73" y="2060848"/>
            <a:ext cx="9144000" cy="2188085"/>
          </a:xfrm>
          <a:prstGeom prst="rect">
            <a:avLst/>
          </a:prstGeom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BDCC5DB8-876C-FBFD-573D-120C8E685565}"/>
              </a:ext>
            </a:extLst>
          </p:cNvPr>
          <p:cNvSpPr txBox="1"/>
          <p:nvPr/>
        </p:nvSpPr>
        <p:spPr>
          <a:xfrm>
            <a:off x="2314490" y="4363150"/>
            <a:ext cx="4515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Video </a:t>
            </a:r>
            <a:r>
              <a:rPr lang="en-US" dirty="0" err="1">
                <a:hlinkClick r:id="rId5"/>
              </a:rPr>
              <a:t>Jeugdjournaal</a:t>
            </a:r>
            <a:r>
              <a:rPr lang="en-US" dirty="0">
                <a:hlinkClick r:id="rId5"/>
              </a:rPr>
              <a:t> Rosmalen 80 </a:t>
            </a:r>
            <a:r>
              <a:rPr lang="en-US" dirty="0" err="1">
                <a:hlinkClick r:id="rId5"/>
              </a:rPr>
              <a:t>jaar</a:t>
            </a:r>
            <a:r>
              <a:rPr lang="en-US" dirty="0">
                <a:hlinkClick r:id="rId5"/>
              </a:rPr>
              <a:t> </a:t>
            </a:r>
            <a:r>
              <a:rPr lang="en-US" dirty="0" err="1">
                <a:hlinkClick r:id="rId5"/>
              </a:rPr>
              <a:t>vrij</a:t>
            </a:r>
            <a:endParaRPr lang="nl-NL" dirty="0"/>
          </a:p>
        </p:txBody>
      </p:sp>
      <p:pic>
        <p:nvPicPr>
          <p:cNvPr id="3" name="Picture 22" descr="C:\Projecten\Historisch Tijdsbedrijf\logo.png">
            <a:hlinkClick r:id="rId6"/>
            <a:extLst>
              <a:ext uri="{FF2B5EF4-FFF2-40B4-BE49-F238E27FC236}">
                <a16:creationId xmlns:a16="http://schemas.microsoft.com/office/drawing/2014/main" id="{68D3C9FD-C76E-9640-1EC4-96EA1E630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464" y="6237312"/>
            <a:ext cx="1440000" cy="66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353BBE78-7AD7-9B57-41AE-31A0EA1D6B9A}"/>
              </a:ext>
            </a:extLst>
          </p:cNvPr>
          <p:cNvSpPr txBox="1"/>
          <p:nvPr/>
        </p:nvSpPr>
        <p:spPr>
          <a:xfrm>
            <a:off x="100494" y="6536377"/>
            <a:ext cx="57393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b="0" i="0" dirty="0">
                <a:solidFill>
                  <a:srgbClr val="003366"/>
                </a:solidFill>
                <a:effectLst/>
                <a:latin typeface="Open Sans" panose="020B0606030504020204" pitchFamily="34" charset="0"/>
              </a:rPr>
              <a:t>© 2014 Marjan de Groot-</a:t>
            </a:r>
            <a:r>
              <a:rPr lang="nl-NL" sz="1200" b="0" i="0" dirty="0" err="1">
                <a:solidFill>
                  <a:srgbClr val="003366"/>
                </a:solidFill>
                <a:effectLst/>
                <a:latin typeface="Open Sans" panose="020B0606030504020204" pitchFamily="34" charset="0"/>
              </a:rPr>
              <a:t>Reuvekamp</a:t>
            </a:r>
            <a:r>
              <a:rPr lang="nl-NL" sz="1200" b="0" i="0" dirty="0">
                <a:solidFill>
                  <a:srgbClr val="003366"/>
                </a:solidFill>
                <a:effectLst/>
                <a:latin typeface="Open Sans" panose="020B0606030504020204" pitchFamily="34" charset="0"/>
              </a:rPr>
              <a:t> – Voor Rosmalen © 2024 Jan van Nuland</a:t>
            </a:r>
            <a:endParaRPr lang="nl-NL" sz="1200" dirty="0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7A485E4A-DEDE-3930-AAD6-2C2415471569}"/>
              </a:ext>
            </a:extLst>
          </p:cNvPr>
          <p:cNvSpPr/>
          <p:nvPr/>
        </p:nvSpPr>
        <p:spPr>
          <a:xfrm>
            <a:off x="251520" y="0"/>
            <a:ext cx="8640960" cy="332656"/>
          </a:xfrm>
          <a:prstGeom prst="rect">
            <a:avLst/>
          </a:prstGeom>
          <a:solidFill>
            <a:srgbClr val="F0E8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b="1" dirty="0">
                <a:solidFill>
                  <a:schemeClr val="tx1"/>
                </a:solidFill>
              </a:rPr>
              <a:t>Eerste helft 20e Eeuw</a:t>
            </a:r>
          </a:p>
        </p:txBody>
      </p:sp>
    </p:spTree>
    <p:extLst>
      <p:ext uri="{BB962C8B-B14F-4D97-AF65-F5344CB8AC3E}">
        <p14:creationId xmlns:p14="http://schemas.microsoft.com/office/powerpoint/2010/main" val="383336057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467</TotalTime>
  <Words>216</Words>
  <Application>Microsoft Office PowerPoint</Application>
  <PresentationFormat>Diavoorstelling (4:3)</PresentationFormat>
  <Paragraphs>41</Paragraphs>
  <Slides>10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3" baseType="lpstr">
      <vt:lpstr>Arial</vt:lpstr>
      <vt:lpstr>Open Sans</vt:lpstr>
      <vt:lpstr>Blank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Fontys Hogescholen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Vennema,Peter P.S.A.</dc:creator>
  <cp:lastModifiedBy>Jan van Nuland</cp:lastModifiedBy>
  <cp:revision>4</cp:revision>
  <cp:lastPrinted>2024-11-09T14:20:20Z</cp:lastPrinted>
  <dcterms:created xsi:type="dcterms:W3CDTF">2015-01-16T10:25:37Z</dcterms:created>
  <dcterms:modified xsi:type="dcterms:W3CDTF">2024-11-09T14:35:34Z</dcterms:modified>
</cp:coreProperties>
</file>